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slideLayouts/slideLayout21.xml" ContentType="application/vnd.openxmlformats-officedocument.presentationml.slideLayout+xml"/>
  <Override PartName="/ppt/theme/theme21.xml" ContentType="application/vnd.openxmlformats-officedocument.theme+xml"/>
  <Override PartName="/ppt/slideLayouts/slideLayout22.xml" ContentType="application/vnd.openxmlformats-officedocument.presentationml.slideLayout+xml"/>
  <Override PartName="/ppt/theme/theme22.xml" ContentType="application/vnd.openxmlformats-officedocument.theme+xml"/>
  <Override PartName="/ppt/slideLayouts/slideLayout23.xml" ContentType="application/vnd.openxmlformats-officedocument.presentationml.slideLayout+xml"/>
  <Override PartName="/ppt/theme/theme23.xml" ContentType="application/vnd.openxmlformats-officedocument.theme+xml"/>
  <Override PartName="/ppt/slideLayouts/slideLayout24.xml" ContentType="application/vnd.openxmlformats-officedocument.presentationml.slideLayout+xml"/>
  <Override PartName="/ppt/theme/theme24.xml" ContentType="application/vnd.openxmlformats-officedocument.theme+xml"/>
  <Override PartName="/ppt/slideLayouts/slideLayout25.xml" ContentType="application/vnd.openxmlformats-officedocument.presentationml.slideLayout+xml"/>
  <Override PartName="/ppt/theme/theme25.xml" ContentType="application/vnd.openxmlformats-officedocument.theme+xml"/>
  <Override PartName="/ppt/slideLayouts/slideLayout26.xml" ContentType="application/vnd.openxmlformats-officedocument.presentationml.slideLayout+xml"/>
  <Override PartName="/ppt/theme/theme26.xml" ContentType="application/vnd.openxmlformats-officedocument.theme+xml"/>
  <Override PartName="/ppt/slideLayouts/slideLayout27.xml" ContentType="application/vnd.openxmlformats-officedocument.presentationml.slideLayout+xml"/>
  <Override PartName="/ppt/theme/theme27.xml" ContentType="application/vnd.openxmlformats-officedocument.theme+xml"/>
  <Override PartName="/ppt/slideLayouts/slideLayout28.xml" ContentType="application/vnd.openxmlformats-officedocument.presentationml.slideLayout+xml"/>
  <Override PartName="/ppt/theme/theme28.xml" ContentType="application/vnd.openxmlformats-officedocument.theme+xml"/>
  <Override PartName="/ppt/slideLayouts/slideLayout29.xml" ContentType="application/vnd.openxmlformats-officedocument.presentationml.slideLayout+xml"/>
  <Override PartName="/ppt/theme/theme29.xml" ContentType="application/vnd.openxmlformats-officedocument.theme+xml"/>
  <Override PartName="/ppt/slideLayouts/slideLayout30.xml" ContentType="application/vnd.openxmlformats-officedocument.presentationml.slideLayout+xml"/>
  <Override PartName="/ppt/theme/theme30.xml" ContentType="application/vnd.openxmlformats-officedocument.theme+xml"/>
  <Override PartName="/ppt/slideLayouts/slideLayout31.xml" ContentType="application/vnd.openxmlformats-officedocument.presentationml.slideLayout+xml"/>
  <Override PartName="/ppt/theme/theme31.xml" ContentType="application/vnd.openxmlformats-officedocument.theme+xml"/>
  <Override PartName="/ppt/slideLayouts/slideLayout32.xml" ContentType="application/vnd.openxmlformats-officedocument.presentationml.slideLayout+xml"/>
  <Override PartName="/ppt/theme/theme32.xml" ContentType="application/vnd.openxmlformats-officedocument.theme+xml"/>
  <Override PartName="/ppt/slideLayouts/slideLayout33.xml" ContentType="application/vnd.openxmlformats-officedocument.presentationml.slideLayout+xml"/>
  <Override PartName="/ppt/theme/theme33.xml" ContentType="application/vnd.openxmlformats-officedocument.theme+xml"/>
  <Override PartName="/ppt/slideLayouts/slideLayout34.xml" ContentType="application/vnd.openxmlformats-officedocument.presentationml.slideLayout+xml"/>
  <Override PartName="/ppt/theme/theme34.xml" ContentType="application/vnd.openxmlformats-officedocument.theme+xml"/>
  <Override PartName="/ppt/slideLayouts/slideLayout35.xml" ContentType="application/vnd.openxmlformats-officedocument.presentationml.slideLayout+xml"/>
  <Override PartName="/ppt/theme/theme35.xml" ContentType="application/vnd.openxmlformats-officedocument.theme+xml"/>
  <Override PartName="/ppt/slideLayouts/slideLayout36.xml" ContentType="application/vnd.openxmlformats-officedocument.presentationml.slideLayout+xml"/>
  <Override PartName="/ppt/theme/theme36.xml" ContentType="application/vnd.openxmlformats-officedocument.theme+xml"/>
  <Override PartName="/ppt/slideLayouts/slideLayout37.xml" ContentType="application/vnd.openxmlformats-officedocument.presentationml.slideLayout+xml"/>
  <Override PartName="/ppt/theme/theme37.xml" ContentType="application/vnd.openxmlformats-officedocument.theme+xml"/>
  <Override PartName="/ppt/slideLayouts/slideLayout38.xml" ContentType="application/vnd.openxmlformats-officedocument.presentationml.slideLayout+xml"/>
  <Override PartName="/ppt/theme/theme38.xml" ContentType="application/vnd.openxmlformats-officedocument.theme+xml"/>
  <Override PartName="/ppt/slideLayouts/slideLayout39.xml" ContentType="application/vnd.openxmlformats-officedocument.presentationml.slideLayout+xml"/>
  <Override PartName="/ppt/theme/theme39.xml" ContentType="application/vnd.openxmlformats-officedocument.theme+xml"/>
  <Override PartName="/ppt/slideLayouts/slideLayout40.xml" ContentType="application/vnd.openxmlformats-officedocument.presentationml.slideLayout+xml"/>
  <Override PartName="/ppt/theme/theme40.xml" ContentType="application/vnd.openxmlformats-officedocument.theme+xml"/>
  <Override PartName="/ppt/slideLayouts/slideLayout41.xml" ContentType="application/vnd.openxmlformats-officedocument.presentationml.slideLayout+xml"/>
  <Override PartName="/ppt/theme/theme41.xml" ContentType="application/vnd.openxmlformats-officedocument.theme+xml"/>
  <Override PartName="/ppt/slideLayouts/slideLayout42.xml" ContentType="application/vnd.openxmlformats-officedocument.presentationml.slideLayout+xml"/>
  <Override PartName="/ppt/theme/theme42.xml" ContentType="application/vnd.openxmlformats-officedocument.theme+xml"/>
  <Override PartName="/ppt/slideLayouts/slideLayout43.xml" ContentType="application/vnd.openxmlformats-officedocument.presentationml.slideLayout+xml"/>
  <Override PartName="/ppt/theme/theme43.xml" ContentType="application/vnd.openxmlformats-officedocument.theme+xml"/>
  <Override PartName="/ppt/slideLayouts/slideLayout44.xml" ContentType="application/vnd.openxmlformats-officedocument.presentationml.slideLayout+xml"/>
  <Override PartName="/ppt/theme/theme44.xml" ContentType="application/vnd.openxmlformats-officedocument.theme+xml"/>
  <Override PartName="/ppt/slideLayouts/slideLayout45.xml" ContentType="application/vnd.openxmlformats-officedocument.presentationml.slideLayout+xml"/>
  <Override PartName="/ppt/theme/theme45.xml" ContentType="application/vnd.openxmlformats-officedocument.theme+xml"/>
  <Override PartName="/ppt/slideLayouts/slideLayout46.xml" ContentType="application/vnd.openxmlformats-officedocument.presentationml.slideLayout+xml"/>
  <Override PartName="/ppt/theme/theme46.xml" ContentType="application/vnd.openxmlformats-officedocument.theme+xml"/>
  <Override PartName="/ppt/slideLayouts/slideLayout47.xml" ContentType="application/vnd.openxmlformats-officedocument.presentationml.slideLayout+xml"/>
  <Override PartName="/ppt/theme/theme47.xml" ContentType="application/vnd.openxmlformats-officedocument.theme+xml"/>
  <Override PartName="/ppt/slideLayouts/slideLayout48.xml" ContentType="application/vnd.openxmlformats-officedocument.presentationml.slideLayout+xml"/>
  <Override PartName="/ppt/theme/theme48.xml" ContentType="application/vnd.openxmlformats-officedocument.theme+xml"/>
  <Override PartName="/ppt/slideLayouts/slideLayout49.xml" ContentType="application/vnd.openxmlformats-officedocument.presentationml.slideLayout+xml"/>
  <Override PartName="/ppt/theme/theme49.xml" ContentType="application/vnd.openxmlformats-officedocument.theme+xml"/>
  <Override PartName="/ppt/slideLayouts/slideLayout50.xml" ContentType="application/vnd.openxmlformats-officedocument.presentationml.slideLayout+xml"/>
  <Override PartName="/ppt/theme/theme50.xml" ContentType="application/vnd.openxmlformats-officedocument.theme+xml"/>
  <Override PartName="/ppt/slideLayouts/slideLayout51.xml" ContentType="application/vnd.openxmlformats-officedocument.presentationml.slideLayout+xml"/>
  <Override PartName="/ppt/theme/theme51.xml" ContentType="application/vnd.openxmlformats-officedocument.theme+xml"/>
  <Override PartName="/ppt/slideLayouts/slideLayout52.xml" ContentType="application/vnd.openxmlformats-officedocument.presentationml.slideLayout+xml"/>
  <Override PartName="/ppt/theme/theme52.xml" ContentType="application/vnd.openxmlformats-officedocument.theme+xml"/>
  <Override PartName="/ppt/slideLayouts/slideLayout53.xml" ContentType="application/vnd.openxmlformats-officedocument.presentationml.slideLayout+xml"/>
  <Override PartName="/ppt/theme/theme53.xml" ContentType="application/vnd.openxmlformats-officedocument.theme+xml"/>
  <Override PartName="/ppt/slideLayouts/slideLayout54.xml" ContentType="application/vnd.openxmlformats-officedocument.presentationml.slideLayout+xml"/>
  <Override PartName="/ppt/theme/theme54.xml" ContentType="application/vnd.openxmlformats-officedocument.theme+xml"/>
  <Override PartName="/ppt/slideLayouts/slideLayout55.xml" ContentType="application/vnd.openxmlformats-officedocument.presentationml.slideLayout+xml"/>
  <Override PartName="/ppt/theme/theme55.xml" ContentType="application/vnd.openxmlformats-officedocument.theme+xml"/>
  <Override PartName="/ppt/slideLayouts/slideLayout56.xml" ContentType="application/vnd.openxmlformats-officedocument.presentationml.slideLayout+xml"/>
  <Override PartName="/ppt/theme/theme56.xml" ContentType="application/vnd.openxmlformats-officedocument.theme+xml"/>
  <Override PartName="/ppt/slideLayouts/slideLayout57.xml" ContentType="application/vnd.openxmlformats-officedocument.presentationml.slideLayout+xml"/>
  <Override PartName="/ppt/theme/theme57.xml" ContentType="application/vnd.openxmlformats-officedocument.theme+xml"/>
  <Override PartName="/ppt/slideLayouts/slideLayout58.xml" ContentType="application/vnd.openxmlformats-officedocument.presentationml.slideLayout+xml"/>
  <Override PartName="/ppt/theme/theme58.xml" ContentType="application/vnd.openxmlformats-officedocument.theme+xml"/>
  <Override PartName="/ppt/slideLayouts/slideLayout59.xml" ContentType="application/vnd.openxmlformats-officedocument.presentationml.slideLayout+xml"/>
  <Override PartName="/ppt/theme/theme59.xml" ContentType="application/vnd.openxmlformats-officedocument.theme+xml"/>
  <Override PartName="/ppt/slideLayouts/slideLayout60.xml" ContentType="application/vnd.openxmlformats-officedocument.presentationml.slideLayout+xml"/>
  <Override PartName="/ppt/theme/theme60.xml" ContentType="application/vnd.openxmlformats-officedocument.theme+xml"/>
  <Override PartName="/ppt/slideLayouts/slideLayout61.xml" ContentType="application/vnd.openxmlformats-officedocument.presentationml.slideLayout+xml"/>
  <Override PartName="/ppt/theme/theme61.xml" ContentType="application/vnd.openxmlformats-officedocument.theme+xml"/>
  <Override PartName="/ppt/slideLayouts/slideLayout62.xml" ContentType="application/vnd.openxmlformats-officedocument.presentationml.slideLayout+xml"/>
  <Override PartName="/ppt/theme/theme62.xml" ContentType="application/vnd.openxmlformats-officedocument.theme+xml"/>
  <Override PartName="/ppt/slideLayouts/slideLayout63.xml" ContentType="application/vnd.openxmlformats-officedocument.presentationml.slideLayout+xml"/>
  <Override PartName="/ppt/theme/theme63.xml" ContentType="application/vnd.openxmlformats-officedocument.theme+xml"/>
  <Override PartName="/ppt/slideLayouts/slideLayout64.xml" ContentType="application/vnd.openxmlformats-officedocument.presentationml.slideLayout+xml"/>
  <Override PartName="/ppt/theme/theme64.xml" ContentType="application/vnd.openxmlformats-officedocument.theme+xml"/>
  <Override PartName="/ppt/slideLayouts/slideLayout65.xml" ContentType="application/vnd.openxmlformats-officedocument.presentationml.slideLayout+xml"/>
  <Override PartName="/ppt/theme/theme65.xml" ContentType="application/vnd.openxmlformats-officedocument.theme+xml"/>
  <Override PartName="/ppt/slideLayouts/slideLayout66.xml" ContentType="application/vnd.openxmlformats-officedocument.presentationml.slideLayout+xml"/>
  <Override PartName="/ppt/theme/theme66.xml" ContentType="application/vnd.openxmlformats-officedocument.theme+xml"/>
  <Override PartName="/ppt/slideLayouts/slideLayout67.xml" ContentType="application/vnd.openxmlformats-officedocument.presentationml.slideLayout+xml"/>
  <Override PartName="/ppt/theme/theme67.xml" ContentType="application/vnd.openxmlformats-officedocument.theme+xml"/>
  <Override PartName="/ppt/slideLayouts/slideLayout68.xml" ContentType="application/vnd.openxmlformats-officedocument.presentationml.slideLayout+xml"/>
  <Override PartName="/ppt/theme/theme68.xml" ContentType="application/vnd.openxmlformats-officedocument.theme+xml"/>
  <Override PartName="/ppt/slideLayouts/slideLayout69.xml" ContentType="application/vnd.openxmlformats-officedocument.presentationml.slideLayout+xml"/>
  <Override PartName="/ppt/theme/theme69.xml" ContentType="application/vnd.openxmlformats-officedocument.theme+xml"/>
  <Override PartName="/ppt/slideLayouts/slideLayout70.xml" ContentType="application/vnd.openxmlformats-officedocument.presentationml.slideLayout+xml"/>
  <Override PartName="/ppt/theme/theme70.xml" ContentType="application/vnd.openxmlformats-officedocument.theme+xml"/>
  <Override PartName="/ppt/slideLayouts/slideLayout71.xml" ContentType="application/vnd.openxmlformats-officedocument.presentationml.slideLayout+xml"/>
  <Override PartName="/ppt/theme/theme71.xml" ContentType="application/vnd.openxmlformats-officedocument.theme+xml"/>
  <Override PartName="/ppt/theme/theme7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7" r:id="rId2"/>
    <p:sldMasterId id="2147483749" r:id="rId3"/>
    <p:sldMasterId id="2147483751" r:id="rId4"/>
    <p:sldMasterId id="2147483753" r:id="rId5"/>
    <p:sldMasterId id="2147483755" r:id="rId6"/>
    <p:sldMasterId id="2147483757" r:id="rId7"/>
    <p:sldMasterId id="2147483759" r:id="rId8"/>
    <p:sldMasterId id="2147483761" r:id="rId9"/>
    <p:sldMasterId id="2147483763" r:id="rId10"/>
    <p:sldMasterId id="2147483765" r:id="rId11"/>
    <p:sldMasterId id="2147483767" r:id="rId12"/>
    <p:sldMasterId id="2147483769" r:id="rId13"/>
    <p:sldMasterId id="2147483771" r:id="rId14"/>
    <p:sldMasterId id="2147483773" r:id="rId15"/>
    <p:sldMasterId id="2147483775" r:id="rId16"/>
    <p:sldMasterId id="2147483777" r:id="rId17"/>
    <p:sldMasterId id="2147483779" r:id="rId18"/>
    <p:sldMasterId id="2147483781" r:id="rId19"/>
    <p:sldMasterId id="2147483783" r:id="rId20"/>
    <p:sldMasterId id="2147483785" r:id="rId21"/>
    <p:sldMasterId id="2147483787" r:id="rId22"/>
    <p:sldMasterId id="2147483789" r:id="rId23"/>
    <p:sldMasterId id="2147483791" r:id="rId24"/>
    <p:sldMasterId id="2147483793" r:id="rId25"/>
    <p:sldMasterId id="2147483795" r:id="rId26"/>
    <p:sldMasterId id="2147483797" r:id="rId27"/>
    <p:sldMasterId id="2147483799" r:id="rId28"/>
    <p:sldMasterId id="2147483801" r:id="rId29"/>
    <p:sldMasterId id="2147483803" r:id="rId30"/>
    <p:sldMasterId id="2147483805" r:id="rId31"/>
    <p:sldMasterId id="2147483809" r:id="rId32"/>
    <p:sldMasterId id="2147483811" r:id="rId33"/>
    <p:sldMasterId id="2147483813" r:id="rId34"/>
    <p:sldMasterId id="2147483815" r:id="rId35"/>
    <p:sldMasterId id="2147483817" r:id="rId36"/>
    <p:sldMasterId id="2147483819" r:id="rId37"/>
    <p:sldMasterId id="2147483821" r:id="rId38"/>
    <p:sldMasterId id="2147483823" r:id="rId39"/>
    <p:sldMasterId id="2147483825" r:id="rId40"/>
    <p:sldMasterId id="2147483827" r:id="rId41"/>
    <p:sldMasterId id="2147483829" r:id="rId42"/>
    <p:sldMasterId id="2147483831" r:id="rId43"/>
    <p:sldMasterId id="2147483833" r:id="rId44"/>
    <p:sldMasterId id="2147483835" r:id="rId45"/>
    <p:sldMasterId id="2147483837" r:id="rId46"/>
    <p:sldMasterId id="2147483839" r:id="rId47"/>
    <p:sldMasterId id="2147483841" r:id="rId48"/>
    <p:sldMasterId id="2147483843" r:id="rId49"/>
    <p:sldMasterId id="2147483845" r:id="rId50"/>
    <p:sldMasterId id="2147483847" r:id="rId51"/>
    <p:sldMasterId id="2147483849" r:id="rId52"/>
    <p:sldMasterId id="2147483851" r:id="rId53"/>
    <p:sldMasterId id="2147483853" r:id="rId54"/>
    <p:sldMasterId id="2147483855" r:id="rId55"/>
    <p:sldMasterId id="2147483857" r:id="rId56"/>
    <p:sldMasterId id="2147483859" r:id="rId57"/>
    <p:sldMasterId id="2147483861" r:id="rId58"/>
    <p:sldMasterId id="2147483863" r:id="rId59"/>
    <p:sldMasterId id="2147483865" r:id="rId60"/>
    <p:sldMasterId id="2147483867" r:id="rId61"/>
    <p:sldMasterId id="2147483869" r:id="rId62"/>
    <p:sldMasterId id="2147483871" r:id="rId63"/>
    <p:sldMasterId id="2147483873" r:id="rId64"/>
    <p:sldMasterId id="2147483875" r:id="rId65"/>
    <p:sldMasterId id="2147483877" r:id="rId66"/>
    <p:sldMasterId id="2147483879" r:id="rId67"/>
    <p:sldMasterId id="2147483881" r:id="rId68"/>
    <p:sldMasterId id="2147483883" r:id="rId69"/>
    <p:sldMasterId id="2147483885" r:id="rId70"/>
    <p:sldMasterId id="2147483887" r:id="rId71"/>
  </p:sldMasterIdLst>
  <p:notesMasterIdLst>
    <p:notesMasterId r:id="rId157"/>
  </p:notesMasterIdLst>
  <p:sldIdLst>
    <p:sldId id="12205" r:id="rId72"/>
    <p:sldId id="12322" r:id="rId73"/>
    <p:sldId id="12323" r:id="rId74"/>
    <p:sldId id="12324" r:id="rId75"/>
    <p:sldId id="12325" r:id="rId76"/>
    <p:sldId id="12326" r:id="rId77"/>
    <p:sldId id="12327" r:id="rId78"/>
    <p:sldId id="12328" r:id="rId79"/>
    <p:sldId id="9808" r:id="rId80"/>
    <p:sldId id="12312" r:id="rId81"/>
    <p:sldId id="12311" r:id="rId82"/>
    <p:sldId id="12307" r:id="rId83"/>
    <p:sldId id="12314" r:id="rId84"/>
    <p:sldId id="12302" r:id="rId85"/>
    <p:sldId id="12313" r:id="rId86"/>
    <p:sldId id="12330" r:id="rId87"/>
    <p:sldId id="12331" r:id="rId88"/>
    <p:sldId id="12332" r:id="rId89"/>
    <p:sldId id="12333" r:id="rId90"/>
    <p:sldId id="12334" r:id="rId91"/>
    <p:sldId id="12335" r:id="rId92"/>
    <p:sldId id="12336" r:id="rId93"/>
    <p:sldId id="12337" r:id="rId94"/>
    <p:sldId id="12338" r:id="rId95"/>
    <p:sldId id="12373" r:id="rId96"/>
    <p:sldId id="12339" r:id="rId97"/>
    <p:sldId id="12340" r:id="rId98"/>
    <p:sldId id="12341" r:id="rId99"/>
    <p:sldId id="12342" r:id="rId100"/>
    <p:sldId id="12343" r:id="rId101"/>
    <p:sldId id="12344" r:id="rId102"/>
    <p:sldId id="12345" r:id="rId103"/>
    <p:sldId id="12346" r:id="rId104"/>
    <p:sldId id="12374" r:id="rId105"/>
    <p:sldId id="12347" r:id="rId106"/>
    <p:sldId id="12348" r:id="rId107"/>
    <p:sldId id="12349" r:id="rId108"/>
    <p:sldId id="12350" r:id="rId109"/>
    <p:sldId id="12351" r:id="rId110"/>
    <p:sldId id="12375" r:id="rId111"/>
    <p:sldId id="12353" r:id="rId112"/>
    <p:sldId id="12354" r:id="rId113"/>
    <p:sldId id="12355" r:id="rId114"/>
    <p:sldId id="12356" r:id="rId115"/>
    <p:sldId id="12357" r:id="rId116"/>
    <p:sldId id="12358" r:id="rId117"/>
    <p:sldId id="12359" r:id="rId118"/>
    <p:sldId id="12361" r:id="rId119"/>
    <p:sldId id="12360" r:id="rId120"/>
    <p:sldId id="12376" r:id="rId121"/>
    <p:sldId id="12362" r:id="rId122"/>
    <p:sldId id="12363" r:id="rId123"/>
    <p:sldId id="12364" r:id="rId124"/>
    <p:sldId id="12365" r:id="rId125"/>
    <p:sldId id="12366" r:id="rId126"/>
    <p:sldId id="12377" r:id="rId127"/>
    <p:sldId id="12378" r:id="rId128"/>
    <p:sldId id="12379" r:id="rId129"/>
    <p:sldId id="12380" r:id="rId130"/>
    <p:sldId id="12381" r:id="rId131"/>
    <p:sldId id="12382" r:id="rId132"/>
    <p:sldId id="12383" r:id="rId133"/>
    <p:sldId id="12384" r:id="rId134"/>
    <p:sldId id="12385" r:id="rId135"/>
    <p:sldId id="12386" r:id="rId136"/>
    <p:sldId id="12387" r:id="rId137"/>
    <p:sldId id="12398" r:id="rId138"/>
    <p:sldId id="12399" r:id="rId139"/>
    <p:sldId id="12388" r:id="rId140"/>
    <p:sldId id="12389" r:id="rId141"/>
    <p:sldId id="12390" r:id="rId142"/>
    <p:sldId id="12391" r:id="rId143"/>
    <p:sldId id="12392" r:id="rId144"/>
    <p:sldId id="12393" r:id="rId145"/>
    <p:sldId id="12394" r:id="rId146"/>
    <p:sldId id="12395" r:id="rId147"/>
    <p:sldId id="12396" r:id="rId148"/>
    <p:sldId id="12397" r:id="rId149"/>
    <p:sldId id="12367" r:id="rId150"/>
    <p:sldId id="12368" r:id="rId151"/>
    <p:sldId id="12369" r:id="rId152"/>
    <p:sldId id="12370" r:id="rId153"/>
    <p:sldId id="12371" r:id="rId154"/>
    <p:sldId id="12372" r:id="rId155"/>
    <p:sldId id="12210" r:id="rId156"/>
  </p:sldIdLst>
  <p:sldSz cx="9144000" cy="6858000" type="screen4x3"/>
  <p:notesSz cx="7010400" cy="9296400"/>
  <p:defaultTextStyle>
    <a:defPPr>
      <a:defRPr lang="en-US"/>
    </a:defPPr>
    <a:lvl1pPr algn="ctr" rtl="0" fontAlgn="base">
      <a:spcBef>
        <a:spcPct val="0"/>
      </a:spcBef>
      <a:spcAft>
        <a:spcPct val="0"/>
      </a:spcAft>
      <a:defRPr sz="2800" b="1" kern="1200">
        <a:solidFill>
          <a:schemeClr val="tx1"/>
        </a:solidFill>
        <a:latin typeface="Papyrus" pitchFamily="66" charset="0"/>
        <a:ea typeface="+mn-ea"/>
        <a:cs typeface="Arial" charset="0"/>
      </a:defRPr>
    </a:lvl1pPr>
    <a:lvl2pPr marL="457200" algn="ctr" rtl="0" fontAlgn="base">
      <a:spcBef>
        <a:spcPct val="0"/>
      </a:spcBef>
      <a:spcAft>
        <a:spcPct val="0"/>
      </a:spcAft>
      <a:defRPr sz="2800" b="1" kern="1200">
        <a:solidFill>
          <a:schemeClr val="tx1"/>
        </a:solidFill>
        <a:latin typeface="Papyrus" pitchFamily="66" charset="0"/>
        <a:ea typeface="+mn-ea"/>
        <a:cs typeface="Arial" charset="0"/>
      </a:defRPr>
    </a:lvl2pPr>
    <a:lvl3pPr marL="914400" algn="ctr" rtl="0" fontAlgn="base">
      <a:spcBef>
        <a:spcPct val="0"/>
      </a:spcBef>
      <a:spcAft>
        <a:spcPct val="0"/>
      </a:spcAft>
      <a:defRPr sz="2800" b="1" kern="1200">
        <a:solidFill>
          <a:schemeClr val="tx1"/>
        </a:solidFill>
        <a:latin typeface="Papyrus" pitchFamily="66" charset="0"/>
        <a:ea typeface="+mn-ea"/>
        <a:cs typeface="Arial" charset="0"/>
      </a:defRPr>
    </a:lvl3pPr>
    <a:lvl4pPr marL="1371600" algn="ctr" rtl="0" fontAlgn="base">
      <a:spcBef>
        <a:spcPct val="0"/>
      </a:spcBef>
      <a:spcAft>
        <a:spcPct val="0"/>
      </a:spcAft>
      <a:defRPr sz="2800" b="1" kern="1200">
        <a:solidFill>
          <a:schemeClr val="tx1"/>
        </a:solidFill>
        <a:latin typeface="Papyrus" pitchFamily="66" charset="0"/>
        <a:ea typeface="+mn-ea"/>
        <a:cs typeface="Arial" charset="0"/>
      </a:defRPr>
    </a:lvl4pPr>
    <a:lvl5pPr marL="1828800" algn="ctr" rtl="0" fontAlgn="base">
      <a:spcBef>
        <a:spcPct val="0"/>
      </a:spcBef>
      <a:spcAft>
        <a:spcPct val="0"/>
      </a:spcAft>
      <a:defRPr sz="2800" b="1" kern="1200">
        <a:solidFill>
          <a:schemeClr val="tx1"/>
        </a:solidFill>
        <a:latin typeface="Papyrus" pitchFamily="66" charset="0"/>
        <a:ea typeface="+mn-ea"/>
        <a:cs typeface="Arial" charset="0"/>
      </a:defRPr>
    </a:lvl5pPr>
    <a:lvl6pPr marL="2286000" algn="l" defTabSz="914400" rtl="0" eaLnBrk="1" latinLnBrk="0" hangingPunct="1">
      <a:defRPr sz="2800" b="1" kern="1200">
        <a:solidFill>
          <a:schemeClr val="tx1"/>
        </a:solidFill>
        <a:latin typeface="Papyrus" pitchFamily="66" charset="0"/>
        <a:ea typeface="+mn-ea"/>
        <a:cs typeface="Arial" charset="0"/>
      </a:defRPr>
    </a:lvl6pPr>
    <a:lvl7pPr marL="2743200" algn="l" defTabSz="914400" rtl="0" eaLnBrk="1" latinLnBrk="0" hangingPunct="1">
      <a:defRPr sz="2800" b="1" kern="1200">
        <a:solidFill>
          <a:schemeClr val="tx1"/>
        </a:solidFill>
        <a:latin typeface="Papyrus" pitchFamily="66" charset="0"/>
        <a:ea typeface="+mn-ea"/>
        <a:cs typeface="Arial" charset="0"/>
      </a:defRPr>
    </a:lvl7pPr>
    <a:lvl8pPr marL="3200400" algn="l" defTabSz="914400" rtl="0" eaLnBrk="1" latinLnBrk="0" hangingPunct="1">
      <a:defRPr sz="2800" b="1" kern="1200">
        <a:solidFill>
          <a:schemeClr val="tx1"/>
        </a:solidFill>
        <a:latin typeface="Papyrus" pitchFamily="66" charset="0"/>
        <a:ea typeface="+mn-ea"/>
        <a:cs typeface="Arial" charset="0"/>
      </a:defRPr>
    </a:lvl8pPr>
    <a:lvl9pPr marL="3657600" algn="l" defTabSz="914400" rtl="0" eaLnBrk="1" latinLnBrk="0" hangingPunct="1">
      <a:defRPr sz="2800" b="1" kern="1200">
        <a:solidFill>
          <a:schemeClr val="tx1"/>
        </a:solidFill>
        <a:latin typeface="Papyrus" pitchFamily="66"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A0000"/>
    <a:srgbClr val="4F8AC5"/>
    <a:srgbClr val="FFCCFF"/>
    <a:srgbClr val="FF7C80"/>
    <a:srgbClr val="FFEAD5"/>
    <a:srgbClr val="FFFFFF"/>
    <a:srgbClr val="684522"/>
    <a:srgbClr val="660066"/>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8000" autoAdjust="0"/>
    <p:restoredTop sz="94493" autoAdjust="0"/>
  </p:normalViewPr>
  <p:slideViewPr>
    <p:cSldViewPr>
      <p:cViewPr>
        <p:scale>
          <a:sx n="66" d="100"/>
          <a:sy n="66" d="100"/>
        </p:scale>
        <p:origin x="-2214" y="-1086"/>
      </p:cViewPr>
      <p:guideLst>
        <p:guide orient="horz" pos="2160"/>
        <p:guide pos="2880"/>
      </p:guideLst>
    </p:cSldViewPr>
  </p:slideViewPr>
  <p:outlineViewPr>
    <p:cViewPr>
      <p:scale>
        <a:sx n="33" d="100"/>
        <a:sy n="33" d="100"/>
      </p:scale>
      <p:origin x="24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4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 Target="slides/slide13.xml"/><Relationship Id="rId89" Type="http://schemas.openxmlformats.org/officeDocument/2006/relationships/slide" Target="slides/slide18.xml"/><Relationship Id="rId112" Type="http://schemas.openxmlformats.org/officeDocument/2006/relationships/slide" Target="slides/slide41.xml"/><Relationship Id="rId133" Type="http://schemas.openxmlformats.org/officeDocument/2006/relationships/slide" Target="slides/slide62.xml"/><Relationship Id="rId138" Type="http://schemas.openxmlformats.org/officeDocument/2006/relationships/slide" Target="slides/slide67.xml"/><Relationship Id="rId154" Type="http://schemas.openxmlformats.org/officeDocument/2006/relationships/slide" Target="slides/slide83.xml"/><Relationship Id="rId159" Type="http://schemas.openxmlformats.org/officeDocument/2006/relationships/viewProps" Target="viewProps.xml"/><Relationship Id="rId16" Type="http://schemas.openxmlformats.org/officeDocument/2006/relationships/slideMaster" Target="slideMasters/slideMaster16.xml"/><Relationship Id="rId107" Type="http://schemas.openxmlformats.org/officeDocument/2006/relationships/slide" Target="slides/slide36.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 Target="slides/slide3.xml"/><Relationship Id="rId79" Type="http://schemas.openxmlformats.org/officeDocument/2006/relationships/slide" Target="slides/slide8.xml"/><Relationship Id="rId102" Type="http://schemas.openxmlformats.org/officeDocument/2006/relationships/slide" Target="slides/slide31.xml"/><Relationship Id="rId123" Type="http://schemas.openxmlformats.org/officeDocument/2006/relationships/slide" Target="slides/slide52.xml"/><Relationship Id="rId128" Type="http://schemas.openxmlformats.org/officeDocument/2006/relationships/slide" Target="slides/slide57.xml"/><Relationship Id="rId144" Type="http://schemas.openxmlformats.org/officeDocument/2006/relationships/slide" Target="slides/slide73.xml"/><Relationship Id="rId149" Type="http://schemas.openxmlformats.org/officeDocument/2006/relationships/slide" Target="slides/slide78.xml"/><Relationship Id="rId5" Type="http://schemas.openxmlformats.org/officeDocument/2006/relationships/slideMaster" Target="slideMasters/slideMaster5.xml"/><Relationship Id="rId90" Type="http://schemas.openxmlformats.org/officeDocument/2006/relationships/slide" Target="slides/slide19.xml"/><Relationship Id="rId95" Type="http://schemas.openxmlformats.org/officeDocument/2006/relationships/slide" Target="slides/slide24.xml"/><Relationship Id="rId160" Type="http://schemas.openxmlformats.org/officeDocument/2006/relationships/theme" Target="theme/theme1.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 Target="slides/slide42.xml"/><Relationship Id="rId118" Type="http://schemas.openxmlformats.org/officeDocument/2006/relationships/slide" Target="slides/slide47.xml"/><Relationship Id="rId134" Type="http://schemas.openxmlformats.org/officeDocument/2006/relationships/slide" Target="slides/slide63.xml"/><Relationship Id="rId139" Type="http://schemas.openxmlformats.org/officeDocument/2006/relationships/slide" Target="slides/slide68.xml"/><Relationship Id="rId80" Type="http://schemas.openxmlformats.org/officeDocument/2006/relationships/slide" Target="slides/slide9.xml"/><Relationship Id="rId85" Type="http://schemas.openxmlformats.org/officeDocument/2006/relationships/slide" Target="slides/slide14.xml"/><Relationship Id="rId150" Type="http://schemas.openxmlformats.org/officeDocument/2006/relationships/slide" Target="slides/slide79.xml"/><Relationship Id="rId155" Type="http://schemas.openxmlformats.org/officeDocument/2006/relationships/slide" Target="slides/slide84.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32.xml"/><Relationship Id="rId108" Type="http://schemas.openxmlformats.org/officeDocument/2006/relationships/slide" Target="slides/slide37.xml"/><Relationship Id="rId124" Type="http://schemas.openxmlformats.org/officeDocument/2006/relationships/slide" Target="slides/slide53.xml"/><Relationship Id="rId129" Type="http://schemas.openxmlformats.org/officeDocument/2006/relationships/slide" Target="slides/slide58.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Master" Target="slideMasters/slideMaster62.xml"/><Relationship Id="rId70" Type="http://schemas.openxmlformats.org/officeDocument/2006/relationships/slideMaster" Target="slideMasters/slideMaster70.xml"/><Relationship Id="rId75" Type="http://schemas.openxmlformats.org/officeDocument/2006/relationships/slide" Target="slides/slide4.xml"/><Relationship Id="rId83" Type="http://schemas.openxmlformats.org/officeDocument/2006/relationships/slide" Target="slides/slide12.xml"/><Relationship Id="rId88" Type="http://schemas.openxmlformats.org/officeDocument/2006/relationships/slide" Target="slides/slide17.xml"/><Relationship Id="rId91" Type="http://schemas.openxmlformats.org/officeDocument/2006/relationships/slide" Target="slides/slide20.xml"/><Relationship Id="rId96" Type="http://schemas.openxmlformats.org/officeDocument/2006/relationships/slide" Target="slides/slide25.xml"/><Relationship Id="rId111" Type="http://schemas.openxmlformats.org/officeDocument/2006/relationships/slide" Target="slides/slide40.xml"/><Relationship Id="rId132" Type="http://schemas.openxmlformats.org/officeDocument/2006/relationships/slide" Target="slides/slide61.xml"/><Relationship Id="rId140" Type="http://schemas.openxmlformats.org/officeDocument/2006/relationships/slide" Target="slides/slide69.xml"/><Relationship Id="rId145" Type="http://schemas.openxmlformats.org/officeDocument/2006/relationships/slide" Target="slides/slide74.xml"/><Relationship Id="rId153" Type="http://schemas.openxmlformats.org/officeDocument/2006/relationships/slide" Target="slides/slide82.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slide" Target="slides/slide35.xml"/><Relationship Id="rId114" Type="http://schemas.openxmlformats.org/officeDocument/2006/relationships/slide" Target="slides/slide43.xml"/><Relationship Id="rId119" Type="http://schemas.openxmlformats.org/officeDocument/2006/relationships/slide" Target="slides/slide48.xml"/><Relationship Id="rId127" Type="http://schemas.openxmlformats.org/officeDocument/2006/relationships/slide" Target="slides/slide56.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73" Type="http://schemas.openxmlformats.org/officeDocument/2006/relationships/slide" Target="slides/slide2.xml"/><Relationship Id="rId78" Type="http://schemas.openxmlformats.org/officeDocument/2006/relationships/slide" Target="slides/slide7.xml"/><Relationship Id="rId81" Type="http://schemas.openxmlformats.org/officeDocument/2006/relationships/slide" Target="slides/slide10.xml"/><Relationship Id="rId86" Type="http://schemas.openxmlformats.org/officeDocument/2006/relationships/slide" Target="slides/slide15.xml"/><Relationship Id="rId94" Type="http://schemas.openxmlformats.org/officeDocument/2006/relationships/slide" Target="slides/slide23.xml"/><Relationship Id="rId99" Type="http://schemas.openxmlformats.org/officeDocument/2006/relationships/slide" Target="slides/slide28.xml"/><Relationship Id="rId101" Type="http://schemas.openxmlformats.org/officeDocument/2006/relationships/slide" Target="slides/slide30.xml"/><Relationship Id="rId122" Type="http://schemas.openxmlformats.org/officeDocument/2006/relationships/slide" Target="slides/slide51.xml"/><Relationship Id="rId130" Type="http://schemas.openxmlformats.org/officeDocument/2006/relationships/slide" Target="slides/slide59.xml"/><Relationship Id="rId135" Type="http://schemas.openxmlformats.org/officeDocument/2006/relationships/slide" Target="slides/slide64.xml"/><Relationship Id="rId143" Type="http://schemas.openxmlformats.org/officeDocument/2006/relationships/slide" Target="slides/slide72.xml"/><Relationship Id="rId148" Type="http://schemas.openxmlformats.org/officeDocument/2006/relationships/slide" Target="slides/slide77.xml"/><Relationship Id="rId151" Type="http://schemas.openxmlformats.org/officeDocument/2006/relationships/slide" Target="slides/slide80.xml"/><Relationship Id="rId156" Type="http://schemas.openxmlformats.org/officeDocument/2006/relationships/slide" Target="slides/slide8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38.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 Target="slides/slide5.xml"/><Relationship Id="rId97" Type="http://schemas.openxmlformats.org/officeDocument/2006/relationships/slide" Target="slides/slide26.xml"/><Relationship Id="rId104" Type="http://schemas.openxmlformats.org/officeDocument/2006/relationships/slide" Target="slides/slide33.xml"/><Relationship Id="rId120" Type="http://schemas.openxmlformats.org/officeDocument/2006/relationships/slide" Target="slides/slide49.xml"/><Relationship Id="rId125" Type="http://schemas.openxmlformats.org/officeDocument/2006/relationships/slide" Target="slides/slide54.xml"/><Relationship Id="rId141" Type="http://schemas.openxmlformats.org/officeDocument/2006/relationships/slide" Target="slides/slide70.xml"/><Relationship Id="rId146" Type="http://schemas.openxmlformats.org/officeDocument/2006/relationships/slide" Target="slides/slide75.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 Target="slides/slide2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 Target="slides/slide16.xml"/><Relationship Id="rId110" Type="http://schemas.openxmlformats.org/officeDocument/2006/relationships/slide" Target="slides/slide39.xml"/><Relationship Id="rId115" Type="http://schemas.openxmlformats.org/officeDocument/2006/relationships/slide" Target="slides/slide44.xml"/><Relationship Id="rId131" Type="http://schemas.openxmlformats.org/officeDocument/2006/relationships/slide" Target="slides/slide60.xml"/><Relationship Id="rId136" Type="http://schemas.openxmlformats.org/officeDocument/2006/relationships/slide" Target="slides/slide65.xml"/><Relationship Id="rId157" Type="http://schemas.openxmlformats.org/officeDocument/2006/relationships/notesMaster" Target="notesMasters/notesMaster1.xml"/><Relationship Id="rId61" Type="http://schemas.openxmlformats.org/officeDocument/2006/relationships/slideMaster" Target="slideMasters/slideMaster61.xml"/><Relationship Id="rId82" Type="http://schemas.openxmlformats.org/officeDocument/2006/relationships/slide" Target="slides/slide11.xml"/><Relationship Id="rId152" Type="http://schemas.openxmlformats.org/officeDocument/2006/relationships/slide" Target="slides/slide8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 Target="slides/slide6.xml"/><Relationship Id="rId100" Type="http://schemas.openxmlformats.org/officeDocument/2006/relationships/slide" Target="slides/slide29.xml"/><Relationship Id="rId105" Type="http://schemas.openxmlformats.org/officeDocument/2006/relationships/slide" Target="slides/slide34.xml"/><Relationship Id="rId126" Type="http://schemas.openxmlformats.org/officeDocument/2006/relationships/slide" Target="slides/slide55.xml"/><Relationship Id="rId147" Type="http://schemas.openxmlformats.org/officeDocument/2006/relationships/slide" Target="slides/slide76.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xml"/><Relationship Id="rId93" Type="http://schemas.openxmlformats.org/officeDocument/2006/relationships/slide" Target="slides/slide22.xml"/><Relationship Id="rId98" Type="http://schemas.openxmlformats.org/officeDocument/2006/relationships/slide" Target="slides/slide27.xml"/><Relationship Id="rId121" Type="http://schemas.openxmlformats.org/officeDocument/2006/relationships/slide" Target="slides/slide50.xml"/><Relationship Id="rId142" Type="http://schemas.openxmlformats.org/officeDocument/2006/relationships/slide" Target="slides/slide71.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 Target="slides/slide45.xml"/><Relationship Id="rId137" Type="http://schemas.openxmlformats.org/officeDocument/2006/relationships/slide" Target="slides/slide66.xml"/><Relationship Id="rId15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b="0">
                <a:latin typeface="Arial" charset="0"/>
              </a:defRPr>
            </a:lvl1pPr>
          </a:lstStyle>
          <a:p>
            <a:pPr>
              <a:defRPr/>
            </a:pPr>
            <a:endParaRPr lang="en-US"/>
          </a:p>
        </p:txBody>
      </p:sp>
      <p:sp>
        <p:nvSpPr>
          <p:cNvPr id="3584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b="0">
                <a:latin typeface="Arial" charset="0"/>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b="0">
                <a:latin typeface="Arial" charset="0"/>
              </a:defRPr>
            </a:lvl1pPr>
          </a:lstStyle>
          <a:p>
            <a:pPr>
              <a:defRPr/>
            </a:pPr>
            <a:endParaRPr lang="en-US"/>
          </a:p>
        </p:txBody>
      </p:sp>
      <p:sp>
        <p:nvSpPr>
          <p:cNvPr id="3584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b="0">
                <a:latin typeface="Arial" charset="0"/>
              </a:defRPr>
            </a:lvl1pPr>
          </a:lstStyle>
          <a:p>
            <a:pPr>
              <a:defRPr/>
            </a:pPr>
            <a:fld id="{52D6E7F1-981E-4531-BD3A-1710016A6CAD}" type="slidenum">
              <a:rPr lang="en-US"/>
              <a:pPr>
                <a:defRPr/>
              </a:pPr>
              <a:t>‹#›</a:t>
            </a:fld>
            <a:endParaRPr lang="en-US"/>
          </a:p>
        </p:txBody>
      </p:sp>
    </p:spTree>
    <p:extLst>
      <p:ext uri="{BB962C8B-B14F-4D97-AF65-F5344CB8AC3E}">
        <p14:creationId xmlns:p14="http://schemas.microsoft.com/office/powerpoint/2010/main" val="3976844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2D6E7F1-981E-4531-BD3A-1710016A6CAD}" type="slidenum">
              <a:rPr lang="en-US" smtClean="0"/>
              <a:pPr>
                <a:defRPr/>
              </a:pPr>
              <a:t>8</a:t>
            </a:fld>
            <a:endParaRPr lang="en-US"/>
          </a:p>
        </p:txBody>
      </p:sp>
    </p:spTree>
    <p:extLst>
      <p:ext uri="{BB962C8B-B14F-4D97-AF65-F5344CB8AC3E}">
        <p14:creationId xmlns:p14="http://schemas.microsoft.com/office/powerpoint/2010/main" val="2189118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Attendance</a:t>
            </a:r>
            <a:endParaRPr lang="en-US" dirty="0"/>
          </a:p>
        </p:txBody>
      </p:sp>
      <p:sp>
        <p:nvSpPr>
          <p:cNvPr id="4" name="Slide Number Placeholder 3"/>
          <p:cNvSpPr>
            <a:spLocks noGrp="1"/>
          </p:cNvSpPr>
          <p:nvPr>
            <p:ph type="sldNum" sz="quarter" idx="10"/>
          </p:nvPr>
        </p:nvSpPr>
        <p:spPr/>
        <p:txBody>
          <a:bodyPr/>
          <a:lstStyle/>
          <a:p>
            <a:pPr>
              <a:defRPr/>
            </a:pPr>
            <a:fld id="{52D6E7F1-981E-4531-BD3A-1710016A6CAD}" type="slidenum">
              <a:rPr lang="en-US" smtClean="0"/>
              <a:pPr>
                <a:defRPr/>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2D6E7F1-981E-4531-BD3A-1710016A6CAD}" type="slidenum">
              <a:rPr lang="en-US" smtClean="0"/>
              <a:pPr>
                <a:defRPr/>
              </a:pPr>
              <a:t>46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8.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0.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8.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0.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16675"/>
            <a:ext cx="2133600" cy="365125"/>
          </a:xfrm>
          <a:prstGeom prst="rect">
            <a:avLst/>
          </a:prstGeom>
        </p:spPr>
        <p:txBody>
          <a:bodyPr/>
          <a:lstStyle/>
          <a:p>
            <a:fld id="{CD3E2482-95F0-417F-807E-CEAEF4CCABA5}" type="datetimeFigureOut">
              <a:rPr lang="en-US" smtClean="0"/>
              <a:pPr/>
              <a:t>1/14/2016</a:t>
            </a:fld>
            <a:endParaRPr lang="en-US" dirty="0"/>
          </a:p>
        </p:txBody>
      </p:sp>
      <p:sp>
        <p:nvSpPr>
          <p:cNvPr id="3" name="Footer Placeholder 2"/>
          <p:cNvSpPr>
            <a:spLocks noGrp="1"/>
          </p:cNvSpPr>
          <p:nvPr>
            <p:ph type="ftr" sz="quarter" idx="11"/>
          </p:nvPr>
        </p:nvSpPr>
        <p:spPr>
          <a:xfrm>
            <a:off x="3124200" y="6416675"/>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7924800" y="6416675"/>
            <a:ext cx="762000" cy="365125"/>
          </a:xfrm>
          <a:prstGeom prst="rect">
            <a:avLst/>
          </a:prstGeom>
        </p:spPr>
        <p:txBody>
          <a:bodyPr/>
          <a:lstStyle/>
          <a:p>
            <a:fld id="{9781BCC9-9220-4A55-B82E-A6929AEE3EE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solidFill>
                  <a:prstClr val="white">
                    <a:tint val="75000"/>
                  </a:prstClr>
                </a:solidFill>
              </a:rPr>
              <a:pPr/>
              <a:t>1/14/2016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643571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solidFill>
                  <a:prstClr val="white">
                    <a:tint val="75000"/>
                  </a:prstClr>
                </a:solidFill>
              </a:rPr>
              <a:pPr/>
              <a:t>1/14/2016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643571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solidFill>
                  <a:prstClr val="white">
                    <a:tint val="75000"/>
                  </a:prstClr>
                </a:solidFill>
              </a:rPr>
              <a:pPr/>
              <a:t>1/14/2016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643571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solidFill>
                  <a:prstClr val="white">
                    <a:tint val="75000"/>
                  </a:prstClr>
                </a:solidFill>
              </a:rPr>
              <a:pPr/>
              <a:t>1/14/2016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643571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solidFill>
                  <a:prstClr val="white">
                    <a:tint val="75000"/>
                  </a:prstClr>
                </a:solidFill>
              </a:rPr>
              <a:pPr/>
              <a:t>1/14/2016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643571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solidFill>
                  <a:prstClr val="white">
                    <a:tint val="75000"/>
                  </a:prstClr>
                </a:solidFill>
              </a:rPr>
              <a:pPr/>
              <a:t>1/14/2016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643571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solidFill>
                  <a:prstClr val="white">
                    <a:tint val="75000"/>
                  </a:prstClr>
                </a:solidFill>
              </a:rPr>
              <a:pPr/>
              <a:t>1/14/2016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643571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solidFill>
                  <a:prstClr val="white">
                    <a:tint val="75000"/>
                  </a:prstClr>
                </a:solidFill>
              </a:rPr>
              <a:pPr/>
              <a:t>1/14/2016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643571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solidFill>
                  <a:prstClr val="white">
                    <a:tint val="75000"/>
                  </a:prstClr>
                </a:solidFill>
              </a:rPr>
              <a:pPr/>
              <a:t>1/14/2016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64357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78ABE3C1-DBE1-495D-B57B-2849774B866A}" type="datetimeFigureOut">
              <a:rPr lang="en-US" smtClean="0">
                <a:solidFill>
                  <a:prstClr val="white">
                    <a:tint val="75000"/>
                  </a:prstClr>
                </a:solidFill>
              </a:rPr>
              <a:pPr/>
              <a:t>1/14/2016</a:t>
            </a:fld>
            <a:endParaRPr lang="en-US" dirty="0">
              <a:solidFill>
                <a:prstClr val="white">
                  <a:tint val="75000"/>
                </a:prstClr>
              </a:solidFill>
            </a:endParaRPr>
          </a:p>
        </p:txBody>
      </p:sp>
      <p:sp>
        <p:nvSpPr>
          <p:cNvPr id="5" name="Footer Placeholder 4"/>
          <p:cNvSpPr>
            <a:spLocks noGrp="1"/>
          </p:cNvSpPr>
          <p:nvPr>
            <p:ph type="ftr" sz="quarter" idx="11"/>
          </p:nvPr>
        </p:nvSpPr>
        <p:spPr>
          <a:xfrm>
            <a:off x="533401" y="5936189"/>
            <a:ext cx="4021666"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7010399" y="2750337"/>
            <a:ext cx="1370293" cy="1356442"/>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245781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solidFill>
                  <a:prstClr val="white">
                    <a:tint val="75000"/>
                  </a:prstClr>
                </a:solidFill>
              </a:rPr>
              <a:pPr/>
              <a:t>1/14/2016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643571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solidFill>
                  <a:prstClr val="white">
                    <a:tint val="75000"/>
                  </a:prstClr>
                </a:solidFill>
              </a:rPr>
              <a:pPr/>
              <a:t>1/14/2016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643571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solidFill>
                  <a:prstClr val="white">
                    <a:tint val="75000"/>
                  </a:prstClr>
                </a:solidFill>
              </a:rPr>
              <a:pPr/>
              <a:t>1/14/2016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643571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solidFill>
                  <a:prstClr val="white">
                    <a:tint val="75000"/>
                  </a:prstClr>
                </a:solidFill>
              </a:rPr>
              <a:pPr/>
              <a:t>1/14/2016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643571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solidFill>
                  <a:prstClr val="white">
                    <a:tint val="75000"/>
                  </a:prstClr>
                </a:solidFill>
              </a:rPr>
              <a:pPr/>
              <a:t>1/14/2016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643571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solidFill>
                  <a:prstClr val="white">
                    <a:tint val="75000"/>
                  </a:prstClr>
                </a:solidFill>
              </a:rPr>
              <a:pPr/>
              <a:t>1/14/2016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643571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solidFill>
                  <a:prstClr val="white">
                    <a:tint val="75000"/>
                  </a:prstClr>
                </a:solidFill>
              </a:rPr>
              <a:pPr/>
              <a:t>1/14/2016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643571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solidFill>
                  <a:prstClr val="white">
                    <a:tint val="75000"/>
                  </a:prstClr>
                </a:solidFill>
              </a:rPr>
              <a:pPr/>
              <a:t>1/14/2016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643571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solidFill>
                  <a:prstClr val="white">
                    <a:tint val="75000"/>
                  </a:prstClr>
                </a:solidFill>
              </a:rPr>
              <a:pPr/>
              <a:t>1/14/2016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64357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solidFill>
                  <a:prstClr val="white">
                    <a:tint val="75000"/>
                  </a:prstClr>
                </a:solidFill>
              </a:rPr>
              <a:pPr/>
              <a:t>1/14/2016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643571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solidFill>
                  <a:prstClr val="white">
                    <a:tint val="75000"/>
                  </a:prstClr>
                </a:solidFill>
              </a:rPr>
              <a:pPr/>
              <a:t>1/14/2016</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64357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D853-34A0-4AA8-81AD-15BC2DA869C8}" type="datetimeFigureOut">
              <a:rPr lang="en-US" smtClean="0">
                <a:solidFill>
                  <a:prstClr val="black">
                    <a:tint val="75000"/>
                  </a:prstClr>
                </a:solidFill>
              </a:rPr>
              <a:pPr/>
              <a:t>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62A88-8E63-409C-934D-2B98649F14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691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16675"/>
            <a:ext cx="2133600" cy="365125"/>
          </a:xfrm>
          <a:prstGeom prst="rect">
            <a:avLst/>
          </a:prstGeom>
        </p:spPr>
        <p:txBody>
          <a:bodyPr/>
          <a:lstStyle/>
          <a:p>
            <a:fld id="{CD3E2482-95F0-417F-807E-CEAEF4CCABA5}" type="datetimeFigureOut">
              <a:rPr lang="en-US" smtClean="0">
                <a:solidFill>
                  <a:srgbClr val="FFFFFF"/>
                </a:solidFill>
              </a:rPr>
              <a:pPr/>
              <a:t>1/14/2016</a:t>
            </a:fld>
            <a:endParaRPr lang="en-US" dirty="0">
              <a:solidFill>
                <a:srgbClr val="FFFFFF"/>
              </a:solidFill>
            </a:endParaRPr>
          </a:p>
        </p:txBody>
      </p:sp>
      <p:sp>
        <p:nvSpPr>
          <p:cNvPr id="3" name="Footer Placeholder 2"/>
          <p:cNvSpPr>
            <a:spLocks noGrp="1"/>
          </p:cNvSpPr>
          <p:nvPr>
            <p:ph type="ftr" sz="quarter" idx="11"/>
          </p:nvPr>
        </p:nvSpPr>
        <p:spPr>
          <a:xfrm>
            <a:off x="3124200" y="6416675"/>
            <a:ext cx="2895600" cy="365125"/>
          </a:xfrm>
          <a:prstGeom prst="rect">
            <a:avLst/>
          </a:prstGeom>
        </p:spPr>
        <p:txBody>
          <a:bodyPr/>
          <a:lstStyle/>
          <a:p>
            <a:endParaRPr lang="en-US" dirty="0">
              <a:solidFill>
                <a:srgbClr val="FFFFFF"/>
              </a:solidFill>
            </a:endParaRPr>
          </a:p>
        </p:txBody>
      </p:sp>
      <p:sp>
        <p:nvSpPr>
          <p:cNvPr id="4" name="Slide Number Placeholder 3"/>
          <p:cNvSpPr>
            <a:spLocks noGrp="1"/>
          </p:cNvSpPr>
          <p:nvPr>
            <p:ph type="sldNum" sz="quarter" idx="12"/>
          </p:nvPr>
        </p:nvSpPr>
        <p:spPr>
          <a:xfrm>
            <a:off x="7924800" y="6416675"/>
            <a:ext cx="762000" cy="365125"/>
          </a:xfrm>
          <a:prstGeom prst="rect">
            <a:avLst/>
          </a:prstGeom>
        </p:spPr>
        <p:txBody>
          <a:bodyPr/>
          <a:lstStyle/>
          <a:p>
            <a:fld id="{9781BCC9-9220-4A55-B82E-A6929AEE3EE6}"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5264590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2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24.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25.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26.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27.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28.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30.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31.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32.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33.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34.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35.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36.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37.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38.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40.xml"/></Relationships>
</file>

<file path=ppt/slideMasters/_rels/slideMaster41.xml.rels><?xml version="1.0" encoding="UTF-8" standalone="yes"?>
<Relationships xmlns="http://schemas.openxmlformats.org/package/2006/relationships"><Relationship Id="rId2" Type="http://schemas.openxmlformats.org/officeDocument/2006/relationships/theme" Target="../theme/theme41.xml"/><Relationship Id="rId1" Type="http://schemas.openxmlformats.org/officeDocument/2006/relationships/slideLayout" Target="../slideLayouts/slideLayout41.xml"/></Relationships>
</file>

<file path=ppt/slideMasters/_rels/slideMaster42.xml.rels><?xml version="1.0" encoding="UTF-8" standalone="yes"?>
<Relationships xmlns="http://schemas.openxmlformats.org/package/2006/relationships"><Relationship Id="rId2" Type="http://schemas.openxmlformats.org/officeDocument/2006/relationships/theme" Target="../theme/theme42.xml"/><Relationship Id="rId1" Type="http://schemas.openxmlformats.org/officeDocument/2006/relationships/slideLayout" Target="../slideLayouts/slideLayout42.xml"/></Relationships>
</file>

<file path=ppt/slideMasters/_rels/slideMaster43.xml.rels><?xml version="1.0" encoding="UTF-8" standalone="yes"?>
<Relationships xmlns="http://schemas.openxmlformats.org/package/2006/relationships"><Relationship Id="rId2" Type="http://schemas.openxmlformats.org/officeDocument/2006/relationships/theme" Target="../theme/theme43.xml"/><Relationship Id="rId1" Type="http://schemas.openxmlformats.org/officeDocument/2006/relationships/slideLayout" Target="../slideLayouts/slideLayout43.xml"/></Relationships>
</file>

<file path=ppt/slideMasters/_rels/slideMaster44.xml.rels><?xml version="1.0" encoding="UTF-8" standalone="yes"?>
<Relationships xmlns="http://schemas.openxmlformats.org/package/2006/relationships"><Relationship Id="rId2" Type="http://schemas.openxmlformats.org/officeDocument/2006/relationships/theme" Target="../theme/theme44.xml"/><Relationship Id="rId1" Type="http://schemas.openxmlformats.org/officeDocument/2006/relationships/slideLayout" Target="../slideLayouts/slideLayout44.xml"/></Relationships>
</file>

<file path=ppt/slideMasters/_rels/slideMaster45.xml.rels><?xml version="1.0" encoding="UTF-8" standalone="yes"?>
<Relationships xmlns="http://schemas.openxmlformats.org/package/2006/relationships"><Relationship Id="rId2" Type="http://schemas.openxmlformats.org/officeDocument/2006/relationships/theme" Target="../theme/theme45.xml"/><Relationship Id="rId1" Type="http://schemas.openxmlformats.org/officeDocument/2006/relationships/slideLayout" Target="../slideLayouts/slideLayout45.xml"/></Relationships>
</file>

<file path=ppt/slideMasters/_rels/slideMaster46.xml.rels><?xml version="1.0" encoding="UTF-8" standalone="yes"?>
<Relationships xmlns="http://schemas.openxmlformats.org/package/2006/relationships"><Relationship Id="rId2" Type="http://schemas.openxmlformats.org/officeDocument/2006/relationships/theme" Target="../theme/theme46.xml"/><Relationship Id="rId1" Type="http://schemas.openxmlformats.org/officeDocument/2006/relationships/slideLayout" Target="../slideLayouts/slideLayout46.xml"/></Relationships>
</file>

<file path=ppt/slideMasters/_rels/slideMaster47.xml.rels><?xml version="1.0" encoding="UTF-8" standalone="yes"?>
<Relationships xmlns="http://schemas.openxmlformats.org/package/2006/relationships"><Relationship Id="rId2" Type="http://schemas.openxmlformats.org/officeDocument/2006/relationships/theme" Target="../theme/theme47.xml"/><Relationship Id="rId1" Type="http://schemas.openxmlformats.org/officeDocument/2006/relationships/slideLayout" Target="../slideLayouts/slideLayout47.xml"/></Relationships>
</file>

<file path=ppt/slideMasters/_rels/slideMaster48.xml.rels><?xml version="1.0" encoding="UTF-8" standalone="yes"?>
<Relationships xmlns="http://schemas.openxmlformats.org/package/2006/relationships"><Relationship Id="rId2" Type="http://schemas.openxmlformats.org/officeDocument/2006/relationships/theme" Target="../theme/theme48.xml"/><Relationship Id="rId1" Type="http://schemas.openxmlformats.org/officeDocument/2006/relationships/slideLayout" Target="../slideLayouts/slideLayout48.xml"/></Relationships>
</file>

<file path=ppt/slideMasters/_rels/slideMaster49.xml.rels><?xml version="1.0" encoding="UTF-8" standalone="yes"?>
<Relationships xmlns="http://schemas.openxmlformats.org/package/2006/relationships"><Relationship Id="rId2" Type="http://schemas.openxmlformats.org/officeDocument/2006/relationships/theme" Target="../theme/theme49.xml"/><Relationship Id="rId1"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50.xml.rels><?xml version="1.0" encoding="UTF-8" standalone="yes"?>
<Relationships xmlns="http://schemas.openxmlformats.org/package/2006/relationships"><Relationship Id="rId2" Type="http://schemas.openxmlformats.org/officeDocument/2006/relationships/theme" Target="../theme/theme50.xml"/><Relationship Id="rId1" Type="http://schemas.openxmlformats.org/officeDocument/2006/relationships/slideLayout" Target="../slideLayouts/slideLayout50.xml"/></Relationships>
</file>

<file path=ppt/slideMasters/_rels/slideMaster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1.xml"/><Relationship Id="rId1" Type="http://schemas.openxmlformats.org/officeDocument/2006/relationships/slideLayout" Target="../slideLayouts/slideLayout51.xml"/></Relationships>
</file>

<file path=ppt/slideMasters/_rels/slideMaster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2.xml"/><Relationship Id="rId1" Type="http://schemas.openxmlformats.org/officeDocument/2006/relationships/slideLayout" Target="../slideLayouts/slideLayout52.xml"/></Relationships>
</file>

<file path=ppt/slideMasters/_rels/slideMaster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3.xml"/><Relationship Id="rId1" Type="http://schemas.openxmlformats.org/officeDocument/2006/relationships/slideLayout" Target="../slideLayouts/slideLayout53.xml"/></Relationships>
</file>

<file path=ppt/slideMasters/_rels/slideMaster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4.xml"/><Relationship Id="rId1" Type="http://schemas.openxmlformats.org/officeDocument/2006/relationships/slideLayout" Target="../slideLayouts/slideLayout54.xml"/></Relationships>
</file>

<file path=ppt/slideMasters/_rels/slideMaster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5.xml"/><Relationship Id="rId1" Type="http://schemas.openxmlformats.org/officeDocument/2006/relationships/slideLayout" Target="../slideLayouts/slideLayout55.xml"/></Relationships>
</file>

<file path=ppt/slideMasters/_rels/slideMaster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6.xml"/><Relationship Id="rId1" Type="http://schemas.openxmlformats.org/officeDocument/2006/relationships/slideLayout" Target="../slideLayouts/slideLayout56.xml"/></Relationships>
</file>

<file path=ppt/slideMasters/_rels/slideMaster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7.xml"/><Relationship Id="rId1" Type="http://schemas.openxmlformats.org/officeDocument/2006/relationships/slideLayout" Target="../slideLayouts/slideLayout57.xml"/></Relationships>
</file>

<file path=ppt/slideMasters/_rels/slideMaster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8.xml"/><Relationship Id="rId1" Type="http://schemas.openxmlformats.org/officeDocument/2006/relationships/slideLayout" Target="../slideLayouts/slideLayout58.xml"/></Relationships>
</file>

<file path=ppt/slideMasters/_rels/slideMaster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9.xml"/><Relationship Id="rId1"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0.xml"/><Relationship Id="rId1" Type="http://schemas.openxmlformats.org/officeDocument/2006/relationships/slideLayout" Target="../slideLayouts/slideLayout60.xml"/></Relationships>
</file>

<file path=ppt/slideMasters/_rels/slideMaster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1.xml"/><Relationship Id="rId1" Type="http://schemas.openxmlformats.org/officeDocument/2006/relationships/slideLayout" Target="../slideLayouts/slideLayout61.xml"/></Relationships>
</file>

<file path=ppt/slideMasters/_rels/slideMaster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2.xml"/><Relationship Id="rId1" Type="http://schemas.openxmlformats.org/officeDocument/2006/relationships/slideLayout" Target="../slideLayouts/slideLayout62.xml"/></Relationships>
</file>

<file path=ppt/slideMasters/_rels/slideMaster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3.xml"/><Relationship Id="rId1" Type="http://schemas.openxmlformats.org/officeDocument/2006/relationships/slideLayout" Target="../slideLayouts/slideLayout63.xml"/></Relationships>
</file>

<file path=ppt/slideMasters/_rels/slideMaster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4.xml"/><Relationship Id="rId1" Type="http://schemas.openxmlformats.org/officeDocument/2006/relationships/slideLayout" Target="../slideLayouts/slideLayout64.xml"/></Relationships>
</file>

<file path=ppt/slideMasters/_rels/slideMaster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5.xml"/><Relationship Id="rId1" Type="http://schemas.openxmlformats.org/officeDocument/2006/relationships/slideLayout" Target="../slideLayouts/slideLayout65.xml"/></Relationships>
</file>

<file path=ppt/slideMasters/_rels/slideMaster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6.xml"/><Relationship Id="rId1" Type="http://schemas.openxmlformats.org/officeDocument/2006/relationships/slideLayout" Target="../slideLayouts/slideLayout66.xml"/></Relationships>
</file>

<file path=ppt/slideMasters/_rels/slideMaster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7.xml"/><Relationship Id="rId1" Type="http://schemas.openxmlformats.org/officeDocument/2006/relationships/slideLayout" Target="../slideLayouts/slideLayout67.xml"/></Relationships>
</file>

<file path=ppt/slideMasters/_rels/slideMaster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8.xml"/><Relationship Id="rId1" Type="http://schemas.openxmlformats.org/officeDocument/2006/relationships/slideLayout" Target="../slideLayouts/slideLayout68.xml"/></Relationships>
</file>

<file path=ppt/slideMasters/_rels/slideMaster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9.xml"/><Relationship Id="rId1"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0.xml"/><Relationship Id="rId1" Type="http://schemas.openxmlformats.org/officeDocument/2006/relationships/slideLayout" Target="../slideLayouts/slideLayout70.xml"/></Relationships>
</file>

<file path=ppt/slideMasters/_rels/slideMaster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1.xml"/><Relationship Id="rId1"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2590800" y="685800"/>
            <a:ext cx="5029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Your Topic Goes Here</a:t>
            </a:r>
          </a:p>
        </p:txBody>
      </p:sp>
      <p:sp>
        <p:nvSpPr>
          <p:cNvPr id="10243" name="Rectangle 3"/>
          <p:cNvSpPr>
            <a:spLocks noGrp="1" noChangeArrowheads="1"/>
          </p:cNvSpPr>
          <p:nvPr>
            <p:ph type="body" idx="1"/>
          </p:nvPr>
        </p:nvSpPr>
        <p:spPr bwMode="auto">
          <a:xfrm>
            <a:off x="2971800" y="2133600"/>
            <a:ext cx="4572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Your Subtopics Go Here</a:t>
            </a:r>
          </a:p>
        </p:txBody>
      </p:sp>
    </p:spTree>
  </p:cSld>
  <p:clrMap bg1="dk1" tx1="lt1" bg2="dk2" tx2="lt2" accent1="accent1" accent2="accent2" accent3="accent3" accent4="accent4" accent5="accent5" accent6="accent6" hlink="hlink" folHlink="folHlink"/>
  <p:sldLayoutIdLst>
    <p:sldLayoutId id="2147483746" r:id="rId1"/>
  </p:sldLayoutIdLst>
  <p:transition advClick="0"/>
  <p:txStyles>
    <p:titleStyle>
      <a:lvl1pPr algn="l" rtl="0" eaLnBrk="1" fontAlgn="base" hangingPunct="1">
        <a:spcBef>
          <a:spcPct val="0"/>
        </a:spcBef>
        <a:spcAft>
          <a:spcPct val="0"/>
        </a:spcAft>
        <a:defRPr sz="3200">
          <a:solidFill>
            <a:schemeClr val="accent1">
              <a:lumMod val="50000"/>
            </a:schemeClr>
          </a:solidFill>
          <a:latin typeface="+mj-lt"/>
          <a:ea typeface="+mj-ea"/>
          <a:cs typeface="+mj-cs"/>
        </a:defRPr>
      </a:lvl1pPr>
      <a:lvl2pPr algn="l" rtl="0" eaLnBrk="1" fontAlgn="base" hangingPunct="1">
        <a:spcBef>
          <a:spcPct val="0"/>
        </a:spcBef>
        <a:spcAft>
          <a:spcPct val="0"/>
        </a:spcAft>
        <a:defRPr sz="3200">
          <a:solidFill>
            <a:srgbClr val="5E1D10"/>
          </a:solidFill>
          <a:latin typeface="Times New Roman" pitchFamily="18" charset="0"/>
        </a:defRPr>
      </a:lvl2pPr>
      <a:lvl3pPr algn="l" rtl="0" eaLnBrk="1" fontAlgn="base" hangingPunct="1">
        <a:spcBef>
          <a:spcPct val="0"/>
        </a:spcBef>
        <a:spcAft>
          <a:spcPct val="0"/>
        </a:spcAft>
        <a:defRPr sz="3200">
          <a:solidFill>
            <a:srgbClr val="5E1D10"/>
          </a:solidFill>
          <a:latin typeface="Times New Roman" pitchFamily="18" charset="0"/>
        </a:defRPr>
      </a:lvl3pPr>
      <a:lvl4pPr algn="l" rtl="0" eaLnBrk="1" fontAlgn="base" hangingPunct="1">
        <a:spcBef>
          <a:spcPct val="0"/>
        </a:spcBef>
        <a:spcAft>
          <a:spcPct val="0"/>
        </a:spcAft>
        <a:defRPr sz="3200">
          <a:solidFill>
            <a:srgbClr val="5E1D10"/>
          </a:solidFill>
          <a:latin typeface="Times New Roman" pitchFamily="18" charset="0"/>
        </a:defRPr>
      </a:lvl4pPr>
      <a:lvl5pPr algn="l" rtl="0" eaLnBrk="1" fontAlgn="base" hangingPunct="1">
        <a:spcBef>
          <a:spcPct val="0"/>
        </a:spcBef>
        <a:spcAft>
          <a:spcPct val="0"/>
        </a:spcAft>
        <a:defRPr sz="3200">
          <a:solidFill>
            <a:srgbClr val="5E1D10"/>
          </a:solidFill>
          <a:latin typeface="Times New Roman" pitchFamily="18" charset="0"/>
        </a:defRPr>
      </a:lvl5pPr>
      <a:lvl6pPr marL="457200" algn="l" rtl="0" eaLnBrk="1" fontAlgn="base" hangingPunct="1">
        <a:spcBef>
          <a:spcPct val="0"/>
        </a:spcBef>
        <a:spcAft>
          <a:spcPct val="0"/>
        </a:spcAft>
        <a:defRPr sz="3200">
          <a:solidFill>
            <a:srgbClr val="5E1D10"/>
          </a:solidFill>
          <a:latin typeface="Times New Roman" pitchFamily="18" charset="0"/>
        </a:defRPr>
      </a:lvl6pPr>
      <a:lvl7pPr marL="914400" algn="l" rtl="0" eaLnBrk="1" fontAlgn="base" hangingPunct="1">
        <a:spcBef>
          <a:spcPct val="0"/>
        </a:spcBef>
        <a:spcAft>
          <a:spcPct val="0"/>
        </a:spcAft>
        <a:defRPr sz="3200">
          <a:solidFill>
            <a:srgbClr val="5E1D10"/>
          </a:solidFill>
          <a:latin typeface="Times New Roman" pitchFamily="18" charset="0"/>
        </a:defRPr>
      </a:lvl7pPr>
      <a:lvl8pPr marL="1371600" algn="l" rtl="0" eaLnBrk="1" fontAlgn="base" hangingPunct="1">
        <a:spcBef>
          <a:spcPct val="0"/>
        </a:spcBef>
        <a:spcAft>
          <a:spcPct val="0"/>
        </a:spcAft>
        <a:defRPr sz="3200">
          <a:solidFill>
            <a:srgbClr val="5E1D10"/>
          </a:solidFill>
          <a:latin typeface="Times New Roman" pitchFamily="18" charset="0"/>
        </a:defRPr>
      </a:lvl8pPr>
      <a:lvl9pPr marL="1828800" algn="l" rtl="0" eaLnBrk="1" fontAlgn="base" hangingPunct="1">
        <a:spcBef>
          <a:spcPct val="0"/>
        </a:spcBef>
        <a:spcAft>
          <a:spcPct val="0"/>
        </a:spcAft>
        <a:defRPr sz="3200">
          <a:solidFill>
            <a:srgbClr val="5E1D10"/>
          </a:solidFill>
          <a:latin typeface="Times New Roman" pitchFamily="18" charset="0"/>
        </a:defRPr>
      </a:lvl9pPr>
    </p:titleStyle>
    <p:bodyStyle>
      <a:lvl1pPr marL="342900" indent="-342900" algn="l" rtl="0" eaLnBrk="1" fontAlgn="base" hangingPunct="1">
        <a:spcBef>
          <a:spcPct val="20000"/>
        </a:spcBef>
        <a:spcAft>
          <a:spcPct val="0"/>
        </a:spcAft>
        <a:buChar char="•"/>
        <a:defRPr sz="20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76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76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76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77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77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77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77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77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78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78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74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78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7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78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79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79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79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79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79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80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80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75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80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80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81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81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81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81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81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82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82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82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75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82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82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83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83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83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83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83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84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8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84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75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84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3" cstate="print">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fontAlgn="auto">
              <a:spcBef>
                <a:spcPts val="0"/>
              </a:spcBef>
              <a:spcAft>
                <a:spcPts val="0"/>
              </a:spcAft>
            </a:pPr>
            <a:fld id="{9D6E9DEC-419B-4CC5-A080-3B06BD5A8291}" type="datetimeFigureOut">
              <a:rPr lang="en-US" b="0" smtClean="0">
                <a:solidFill>
                  <a:prstClr val="white">
                    <a:tint val="75000"/>
                  </a:prstClr>
                </a:solidFill>
                <a:latin typeface="Trebuchet MS"/>
                <a:cs typeface="+mn-cs"/>
              </a:rPr>
              <a:pPr defTabSz="457200" fontAlgn="auto">
                <a:spcBef>
                  <a:spcPts val="0"/>
                </a:spcBef>
                <a:spcAft>
                  <a:spcPts val="0"/>
                </a:spcAft>
              </a:pPr>
              <a:t>1/14/2016</a:t>
            </a:fld>
            <a:endParaRPr lang="en-US" b="0" dirty="0">
              <a:solidFill>
                <a:prstClr val="white">
                  <a:tint val="75000"/>
                </a:prstClr>
              </a:solidFill>
              <a:latin typeface="Trebuchet MS"/>
              <a:cs typeface="+mn-cs"/>
            </a:endParaRPr>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fontAlgn="auto">
              <a:spcBef>
                <a:spcPts val="0"/>
              </a:spcBef>
              <a:spcAft>
                <a:spcPts val="0"/>
              </a:spcAft>
            </a:pPr>
            <a:endParaRPr lang="en-US" b="0" dirty="0">
              <a:solidFill>
                <a:prstClr val="white">
                  <a:tint val="75000"/>
                </a:prstClr>
              </a:solidFill>
              <a:latin typeface="Trebuchet MS"/>
              <a:cs typeface="+mn-cs"/>
            </a:endParaRP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defTabSz="457200" fontAlgn="auto">
              <a:spcBef>
                <a:spcPts val="0"/>
              </a:spcBef>
              <a:spcAft>
                <a:spcPts val="0"/>
              </a:spcAft>
            </a:pPr>
            <a:fld id="{6D22F896-40B5-4ADD-8801-0D06FADFA095}" type="slidenum">
              <a:rPr lang="en-US" b="0" smtClean="0">
                <a:solidFill>
                  <a:prstClr val="white">
                    <a:tint val="75000"/>
                  </a:prstClr>
                </a:solidFill>
                <a:latin typeface="Trebuchet MS"/>
                <a:cs typeface="+mn-cs"/>
              </a:rPr>
              <a:pPr defTabSz="457200" fontAlgn="auto">
                <a:spcBef>
                  <a:spcPts val="0"/>
                </a:spcBef>
                <a:spcAft>
                  <a:spcPts val="0"/>
                </a:spcAft>
              </a:pPr>
              <a:t>‹#›</a:t>
            </a:fld>
            <a:endParaRPr lang="en-US" b="0" dirty="0">
              <a:solidFill>
                <a:prstClr val="white">
                  <a:tint val="75000"/>
                </a:prstClr>
              </a:solidFill>
              <a:latin typeface="Trebuchet MS"/>
              <a:cs typeface="+mn-cs"/>
            </a:endParaRPr>
          </a:p>
        </p:txBody>
      </p:sp>
    </p:spTree>
    <p:extLst>
      <p:ext uri="{BB962C8B-B14F-4D97-AF65-F5344CB8AC3E}">
        <p14:creationId xmlns:p14="http://schemas.microsoft.com/office/powerpoint/2010/main" val="347858451"/>
      </p:ext>
    </p:extLst>
  </p:cSld>
  <p:clrMap bg1="dk1" tx1="lt1" bg2="dk2" tx2="lt2" accent1="accent1" accent2="accent2" accent3="accent3" accent4="accent4" accent5="accent5" accent6="accent6" hlink="hlink" folHlink="folHlink"/>
  <p:sldLayoutIdLst>
    <p:sldLayoutId id="2147483848" r:id="rId1"/>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3" cstate="print">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fontAlgn="auto">
              <a:spcBef>
                <a:spcPts val="0"/>
              </a:spcBef>
              <a:spcAft>
                <a:spcPts val="0"/>
              </a:spcAft>
            </a:pPr>
            <a:fld id="{9D6E9DEC-419B-4CC5-A080-3B06BD5A8291}" type="datetimeFigureOut">
              <a:rPr lang="en-US" b="0" smtClean="0">
                <a:solidFill>
                  <a:prstClr val="white">
                    <a:tint val="75000"/>
                  </a:prstClr>
                </a:solidFill>
                <a:latin typeface="Trebuchet MS"/>
                <a:cs typeface="+mn-cs"/>
              </a:rPr>
              <a:pPr defTabSz="457200" fontAlgn="auto">
                <a:spcBef>
                  <a:spcPts val="0"/>
                </a:spcBef>
                <a:spcAft>
                  <a:spcPts val="0"/>
                </a:spcAft>
              </a:pPr>
              <a:t>1/14/2016</a:t>
            </a:fld>
            <a:endParaRPr lang="en-US" b="0" dirty="0">
              <a:solidFill>
                <a:prstClr val="white">
                  <a:tint val="75000"/>
                </a:prstClr>
              </a:solidFill>
              <a:latin typeface="Trebuchet MS"/>
              <a:cs typeface="+mn-cs"/>
            </a:endParaRPr>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fontAlgn="auto">
              <a:spcBef>
                <a:spcPts val="0"/>
              </a:spcBef>
              <a:spcAft>
                <a:spcPts val="0"/>
              </a:spcAft>
            </a:pPr>
            <a:endParaRPr lang="en-US" b="0" dirty="0">
              <a:solidFill>
                <a:prstClr val="white">
                  <a:tint val="75000"/>
                </a:prstClr>
              </a:solidFill>
              <a:latin typeface="Trebuchet MS"/>
              <a:cs typeface="+mn-cs"/>
            </a:endParaRP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defTabSz="457200" fontAlgn="auto">
              <a:spcBef>
                <a:spcPts val="0"/>
              </a:spcBef>
              <a:spcAft>
                <a:spcPts val="0"/>
              </a:spcAft>
            </a:pPr>
            <a:fld id="{6D22F896-40B5-4ADD-8801-0D06FADFA095}" type="slidenum">
              <a:rPr lang="en-US" b="0" smtClean="0">
                <a:solidFill>
                  <a:prstClr val="white">
                    <a:tint val="75000"/>
                  </a:prstClr>
                </a:solidFill>
                <a:latin typeface="Trebuchet MS"/>
                <a:cs typeface="+mn-cs"/>
              </a:rPr>
              <a:pPr defTabSz="457200" fontAlgn="auto">
                <a:spcBef>
                  <a:spcPts val="0"/>
                </a:spcBef>
                <a:spcAft>
                  <a:spcPts val="0"/>
                </a:spcAft>
              </a:pPr>
              <a:t>‹#›</a:t>
            </a:fld>
            <a:endParaRPr lang="en-US" b="0" dirty="0">
              <a:solidFill>
                <a:prstClr val="white">
                  <a:tint val="75000"/>
                </a:prstClr>
              </a:solidFill>
              <a:latin typeface="Trebuchet MS"/>
              <a:cs typeface="+mn-cs"/>
            </a:endParaRPr>
          </a:p>
        </p:txBody>
      </p:sp>
    </p:spTree>
    <p:extLst>
      <p:ext uri="{BB962C8B-B14F-4D97-AF65-F5344CB8AC3E}">
        <p14:creationId xmlns:p14="http://schemas.microsoft.com/office/powerpoint/2010/main" val="347858451"/>
      </p:ext>
    </p:extLst>
  </p:cSld>
  <p:clrMap bg1="dk1" tx1="lt1" bg2="dk2" tx2="lt2" accent1="accent1" accent2="accent2" accent3="accent3" accent4="accent4" accent5="accent5" accent6="accent6" hlink="hlink" folHlink="folHlink"/>
  <p:sldLayoutIdLst>
    <p:sldLayoutId id="2147483850" r:id="rId1"/>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3" cstate="print">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fontAlgn="auto">
              <a:spcBef>
                <a:spcPts val="0"/>
              </a:spcBef>
              <a:spcAft>
                <a:spcPts val="0"/>
              </a:spcAft>
            </a:pPr>
            <a:fld id="{9D6E9DEC-419B-4CC5-A080-3B06BD5A8291}" type="datetimeFigureOut">
              <a:rPr lang="en-US" b="0" smtClean="0">
                <a:solidFill>
                  <a:prstClr val="white">
                    <a:tint val="75000"/>
                  </a:prstClr>
                </a:solidFill>
                <a:latin typeface="Trebuchet MS"/>
                <a:cs typeface="+mn-cs"/>
              </a:rPr>
              <a:pPr defTabSz="457200" fontAlgn="auto">
                <a:spcBef>
                  <a:spcPts val="0"/>
                </a:spcBef>
                <a:spcAft>
                  <a:spcPts val="0"/>
                </a:spcAft>
              </a:pPr>
              <a:t>1/14/2016</a:t>
            </a:fld>
            <a:endParaRPr lang="en-US" b="0" dirty="0">
              <a:solidFill>
                <a:prstClr val="white">
                  <a:tint val="75000"/>
                </a:prstClr>
              </a:solidFill>
              <a:latin typeface="Trebuchet MS"/>
              <a:cs typeface="+mn-cs"/>
            </a:endParaRPr>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fontAlgn="auto">
              <a:spcBef>
                <a:spcPts val="0"/>
              </a:spcBef>
              <a:spcAft>
                <a:spcPts val="0"/>
              </a:spcAft>
            </a:pPr>
            <a:endParaRPr lang="en-US" b="0" dirty="0">
              <a:solidFill>
                <a:prstClr val="white">
                  <a:tint val="75000"/>
                </a:prstClr>
              </a:solidFill>
              <a:latin typeface="Trebuchet MS"/>
              <a:cs typeface="+mn-cs"/>
            </a:endParaRP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defTabSz="457200" fontAlgn="auto">
              <a:spcBef>
                <a:spcPts val="0"/>
              </a:spcBef>
              <a:spcAft>
                <a:spcPts val="0"/>
              </a:spcAft>
            </a:pPr>
            <a:fld id="{6D22F896-40B5-4ADD-8801-0D06FADFA095}" type="slidenum">
              <a:rPr lang="en-US" b="0" smtClean="0">
                <a:solidFill>
                  <a:prstClr val="white">
                    <a:tint val="75000"/>
                  </a:prstClr>
                </a:solidFill>
                <a:latin typeface="Trebuchet MS"/>
                <a:cs typeface="+mn-cs"/>
              </a:rPr>
              <a:pPr defTabSz="457200" fontAlgn="auto">
                <a:spcBef>
                  <a:spcPts val="0"/>
                </a:spcBef>
                <a:spcAft>
                  <a:spcPts val="0"/>
                </a:spcAft>
              </a:pPr>
              <a:t>‹#›</a:t>
            </a:fld>
            <a:endParaRPr lang="en-US" b="0" dirty="0">
              <a:solidFill>
                <a:prstClr val="white">
                  <a:tint val="75000"/>
                </a:prstClr>
              </a:solidFill>
              <a:latin typeface="Trebuchet MS"/>
              <a:cs typeface="+mn-cs"/>
            </a:endParaRPr>
          </a:p>
        </p:txBody>
      </p:sp>
    </p:spTree>
    <p:extLst>
      <p:ext uri="{BB962C8B-B14F-4D97-AF65-F5344CB8AC3E}">
        <p14:creationId xmlns:p14="http://schemas.microsoft.com/office/powerpoint/2010/main" val="347858451"/>
      </p:ext>
    </p:extLst>
  </p:cSld>
  <p:clrMap bg1="dk1" tx1="lt1" bg2="dk2" tx2="lt2" accent1="accent1" accent2="accent2" accent3="accent3" accent4="accent4" accent5="accent5" accent6="accent6" hlink="hlink" folHlink="folHlink"/>
  <p:sldLayoutIdLst>
    <p:sldLayoutId id="2147483852" r:id="rId1"/>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3" cstate="print">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fontAlgn="auto">
              <a:spcBef>
                <a:spcPts val="0"/>
              </a:spcBef>
              <a:spcAft>
                <a:spcPts val="0"/>
              </a:spcAft>
            </a:pPr>
            <a:fld id="{9D6E9DEC-419B-4CC5-A080-3B06BD5A8291}" type="datetimeFigureOut">
              <a:rPr lang="en-US" b="0" smtClean="0">
                <a:solidFill>
                  <a:prstClr val="white">
                    <a:tint val="75000"/>
                  </a:prstClr>
                </a:solidFill>
                <a:latin typeface="Trebuchet MS"/>
                <a:cs typeface="+mn-cs"/>
              </a:rPr>
              <a:pPr defTabSz="457200" fontAlgn="auto">
                <a:spcBef>
                  <a:spcPts val="0"/>
                </a:spcBef>
                <a:spcAft>
                  <a:spcPts val="0"/>
                </a:spcAft>
              </a:pPr>
              <a:t>1/14/2016</a:t>
            </a:fld>
            <a:endParaRPr lang="en-US" b="0" dirty="0">
              <a:solidFill>
                <a:prstClr val="white">
                  <a:tint val="75000"/>
                </a:prstClr>
              </a:solidFill>
              <a:latin typeface="Trebuchet MS"/>
              <a:cs typeface="+mn-cs"/>
            </a:endParaRPr>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fontAlgn="auto">
              <a:spcBef>
                <a:spcPts val="0"/>
              </a:spcBef>
              <a:spcAft>
                <a:spcPts val="0"/>
              </a:spcAft>
            </a:pPr>
            <a:endParaRPr lang="en-US" b="0" dirty="0">
              <a:solidFill>
                <a:prstClr val="white">
                  <a:tint val="75000"/>
                </a:prstClr>
              </a:solidFill>
              <a:latin typeface="Trebuchet MS"/>
              <a:cs typeface="+mn-cs"/>
            </a:endParaRP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defTabSz="457200" fontAlgn="auto">
              <a:spcBef>
                <a:spcPts val="0"/>
              </a:spcBef>
              <a:spcAft>
                <a:spcPts val="0"/>
              </a:spcAft>
            </a:pPr>
            <a:fld id="{6D22F896-40B5-4ADD-8801-0D06FADFA095}" type="slidenum">
              <a:rPr lang="en-US" b="0" smtClean="0">
                <a:solidFill>
                  <a:prstClr val="white">
                    <a:tint val="75000"/>
                  </a:prstClr>
                </a:solidFill>
                <a:latin typeface="Trebuchet MS"/>
                <a:cs typeface="+mn-cs"/>
              </a:rPr>
              <a:pPr defTabSz="457200" fontAlgn="auto">
                <a:spcBef>
                  <a:spcPts val="0"/>
                </a:spcBef>
                <a:spcAft>
                  <a:spcPts val="0"/>
                </a:spcAft>
              </a:pPr>
              <a:t>‹#›</a:t>
            </a:fld>
            <a:endParaRPr lang="en-US" b="0" dirty="0">
              <a:solidFill>
                <a:prstClr val="white">
                  <a:tint val="75000"/>
                </a:prstClr>
              </a:solidFill>
              <a:latin typeface="Trebuchet MS"/>
              <a:cs typeface="+mn-cs"/>
            </a:endParaRPr>
          </a:p>
        </p:txBody>
      </p:sp>
    </p:spTree>
    <p:extLst>
      <p:ext uri="{BB962C8B-B14F-4D97-AF65-F5344CB8AC3E}">
        <p14:creationId xmlns:p14="http://schemas.microsoft.com/office/powerpoint/2010/main" val="347858451"/>
      </p:ext>
    </p:extLst>
  </p:cSld>
  <p:clrMap bg1="dk1" tx1="lt1" bg2="dk2" tx2="lt2" accent1="accent1" accent2="accent2" accent3="accent3" accent4="accent4" accent5="accent5" accent6="accent6" hlink="hlink" folHlink="folHlink"/>
  <p:sldLayoutIdLst>
    <p:sldLayoutId id="2147483854" r:id="rId1"/>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3" cstate="print">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fontAlgn="auto">
              <a:spcBef>
                <a:spcPts val="0"/>
              </a:spcBef>
              <a:spcAft>
                <a:spcPts val="0"/>
              </a:spcAft>
            </a:pPr>
            <a:fld id="{9D6E9DEC-419B-4CC5-A080-3B06BD5A8291}" type="datetimeFigureOut">
              <a:rPr lang="en-US" b="0" smtClean="0">
                <a:solidFill>
                  <a:prstClr val="white">
                    <a:tint val="75000"/>
                  </a:prstClr>
                </a:solidFill>
                <a:latin typeface="Trebuchet MS"/>
                <a:cs typeface="+mn-cs"/>
              </a:rPr>
              <a:pPr defTabSz="457200" fontAlgn="auto">
                <a:spcBef>
                  <a:spcPts val="0"/>
                </a:spcBef>
                <a:spcAft>
                  <a:spcPts val="0"/>
                </a:spcAft>
              </a:pPr>
              <a:t>1/14/2016</a:t>
            </a:fld>
            <a:endParaRPr lang="en-US" b="0" dirty="0">
              <a:solidFill>
                <a:prstClr val="white">
                  <a:tint val="75000"/>
                </a:prstClr>
              </a:solidFill>
              <a:latin typeface="Trebuchet MS"/>
              <a:cs typeface="+mn-cs"/>
            </a:endParaRPr>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fontAlgn="auto">
              <a:spcBef>
                <a:spcPts val="0"/>
              </a:spcBef>
              <a:spcAft>
                <a:spcPts val="0"/>
              </a:spcAft>
            </a:pPr>
            <a:endParaRPr lang="en-US" b="0" dirty="0">
              <a:solidFill>
                <a:prstClr val="white">
                  <a:tint val="75000"/>
                </a:prstClr>
              </a:solidFill>
              <a:latin typeface="Trebuchet MS"/>
              <a:cs typeface="+mn-cs"/>
            </a:endParaRP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defTabSz="457200" fontAlgn="auto">
              <a:spcBef>
                <a:spcPts val="0"/>
              </a:spcBef>
              <a:spcAft>
                <a:spcPts val="0"/>
              </a:spcAft>
            </a:pPr>
            <a:fld id="{6D22F896-40B5-4ADD-8801-0D06FADFA095}" type="slidenum">
              <a:rPr lang="en-US" b="0" smtClean="0">
                <a:solidFill>
                  <a:prstClr val="white">
                    <a:tint val="75000"/>
                  </a:prstClr>
                </a:solidFill>
                <a:latin typeface="Trebuchet MS"/>
                <a:cs typeface="+mn-cs"/>
              </a:rPr>
              <a:pPr defTabSz="457200" fontAlgn="auto">
                <a:spcBef>
                  <a:spcPts val="0"/>
                </a:spcBef>
                <a:spcAft>
                  <a:spcPts val="0"/>
                </a:spcAft>
              </a:pPr>
              <a:t>‹#›</a:t>
            </a:fld>
            <a:endParaRPr lang="en-US" b="0" dirty="0">
              <a:solidFill>
                <a:prstClr val="white">
                  <a:tint val="75000"/>
                </a:prstClr>
              </a:solidFill>
              <a:latin typeface="Trebuchet MS"/>
              <a:cs typeface="+mn-cs"/>
            </a:endParaRPr>
          </a:p>
        </p:txBody>
      </p:sp>
    </p:spTree>
    <p:extLst>
      <p:ext uri="{BB962C8B-B14F-4D97-AF65-F5344CB8AC3E}">
        <p14:creationId xmlns:p14="http://schemas.microsoft.com/office/powerpoint/2010/main" val="347858451"/>
      </p:ext>
    </p:extLst>
  </p:cSld>
  <p:clrMap bg1="dk1" tx1="lt1" bg2="dk2" tx2="lt2" accent1="accent1" accent2="accent2" accent3="accent3" accent4="accent4" accent5="accent5" accent6="accent6" hlink="hlink" folHlink="folHlink"/>
  <p:sldLayoutIdLst>
    <p:sldLayoutId id="2147483856" r:id="rId1"/>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3" cstate="print">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fontAlgn="auto">
              <a:spcBef>
                <a:spcPts val="0"/>
              </a:spcBef>
              <a:spcAft>
                <a:spcPts val="0"/>
              </a:spcAft>
            </a:pPr>
            <a:fld id="{9D6E9DEC-419B-4CC5-A080-3B06BD5A8291}" type="datetimeFigureOut">
              <a:rPr lang="en-US" b="0" smtClean="0">
                <a:solidFill>
                  <a:prstClr val="white">
                    <a:tint val="75000"/>
                  </a:prstClr>
                </a:solidFill>
                <a:latin typeface="Trebuchet MS"/>
                <a:cs typeface="+mn-cs"/>
              </a:rPr>
              <a:pPr defTabSz="457200" fontAlgn="auto">
                <a:spcBef>
                  <a:spcPts val="0"/>
                </a:spcBef>
                <a:spcAft>
                  <a:spcPts val="0"/>
                </a:spcAft>
              </a:pPr>
              <a:t>1/14/2016</a:t>
            </a:fld>
            <a:endParaRPr lang="en-US" b="0" dirty="0">
              <a:solidFill>
                <a:prstClr val="white">
                  <a:tint val="75000"/>
                </a:prstClr>
              </a:solidFill>
              <a:latin typeface="Trebuchet MS"/>
              <a:cs typeface="+mn-cs"/>
            </a:endParaRPr>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fontAlgn="auto">
              <a:spcBef>
                <a:spcPts val="0"/>
              </a:spcBef>
              <a:spcAft>
                <a:spcPts val="0"/>
              </a:spcAft>
            </a:pPr>
            <a:endParaRPr lang="en-US" b="0" dirty="0">
              <a:solidFill>
                <a:prstClr val="white">
                  <a:tint val="75000"/>
                </a:prstClr>
              </a:solidFill>
              <a:latin typeface="Trebuchet MS"/>
              <a:cs typeface="+mn-cs"/>
            </a:endParaRP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defTabSz="457200" fontAlgn="auto">
              <a:spcBef>
                <a:spcPts val="0"/>
              </a:spcBef>
              <a:spcAft>
                <a:spcPts val="0"/>
              </a:spcAft>
            </a:pPr>
            <a:fld id="{6D22F896-40B5-4ADD-8801-0D06FADFA095}" type="slidenum">
              <a:rPr lang="en-US" b="0" smtClean="0">
                <a:solidFill>
                  <a:prstClr val="white">
                    <a:tint val="75000"/>
                  </a:prstClr>
                </a:solidFill>
                <a:latin typeface="Trebuchet MS"/>
                <a:cs typeface="+mn-cs"/>
              </a:rPr>
              <a:pPr defTabSz="457200" fontAlgn="auto">
                <a:spcBef>
                  <a:spcPts val="0"/>
                </a:spcBef>
                <a:spcAft>
                  <a:spcPts val="0"/>
                </a:spcAft>
              </a:pPr>
              <a:t>‹#›</a:t>
            </a:fld>
            <a:endParaRPr lang="en-US" b="0" dirty="0">
              <a:solidFill>
                <a:prstClr val="white">
                  <a:tint val="75000"/>
                </a:prstClr>
              </a:solidFill>
              <a:latin typeface="Trebuchet MS"/>
              <a:cs typeface="+mn-cs"/>
            </a:endParaRPr>
          </a:p>
        </p:txBody>
      </p:sp>
    </p:spTree>
    <p:extLst>
      <p:ext uri="{BB962C8B-B14F-4D97-AF65-F5344CB8AC3E}">
        <p14:creationId xmlns:p14="http://schemas.microsoft.com/office/powerpoint/2010/main" val="347858451"/>
      </p:ext>
    </p:extLst>
  </p:cSld>
  <p:clrMap bg1="dk1" tx1="lt1" bg2="dk2" tx2="lt2" accent1="accent1" accent2="accent2" accent3="accent3" accent4="accent4" accent5="accent5" accent6="accent6" hlink="hlink" folHlink="folHlink"/>
  <p:sldLayoutIdLst>
    <p:sldLayoutId id="2147483858" r:id="rId1"/>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3" cstate="print">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fontAlgn="auto">
              <a:spcBef>
                <a:spcPts val="0"/>
              </a:spcBef>
              <a:spcAft>
                <a:spcPts val="0"/>
              </a:spcAft>
            </a:pPr>
            <a:fld id="{9D6E9DEC-419B-4CC5-A080-3B06BD5A8291}" type="datetimeFigureOut">
              <a:rPr lang="en-US" b="0" smtClean="0">
                <a:solidFill>
                  <a:prstClr val="white">
                    <a:tint val="75000"/>
                  </a:prstClr>
                </a:solidFill>
                <a:latin typeface="Trebuchet MS"/>
                <a:cs typeface="+mn-cs"/>
              </a:rPr>
              <a:pPr defTabSz="457200" fontAlgn="auto">
                <a:spcBef>
                  <a:spcPts val="0"/>
                </a:spcBef>
                <a:spcAft>
                  <a:spcPts val="0"/>
                </a:spcAft>
              </a:pPr>
              <a:t>1/14/2016</a:t>
            </a:fld>
            <a:endParaRPr lang="en-US" b="0" dirty="0">
              <a:solidFill>
                <a:prstClr val="white">
                  <a:tint val="75000"/>
                </a:prstClr>
              </a:solidFill>
              <a:latin typeface="Trebuchet MS"/>
              <a:cs typeface="+mn-cs"/>
            </a:endParaRPr>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fontAlgn="auto">
              <a:spcBef>
                <a:spcPts val="0"/>
              </a:spcBef>
              <a:spcAft>
                <a:spcPts val="0"/>
              </a:spcAft>
            </a:pPr>
            <a:endParaRPr lang="en-US" b="0" dirty="0">
              <a:solidFill>
                <a:prstClr val="white">
                  <a:tint val="75000"/>
                </a:prstClr>
              </a:solidFill>
              <a:latin typeface="Trebuchet MS"/>
              <a:cs typeface="+mn-cs"/>
            </a:endParaRP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defTabSz="457200" fontAlgn="auto">
              <a:spcBef>
                <a:spcPts val="0"/>
              </a:spcBef>
              <a:spcAft>
                <a:spcPts val="0"/>
              </a:spcAft>
            </a:pPr>
            <a:fld id="{6D22F896-40B5-4ADD-8801-0D06FADFA095}" type="slidenum">
              <a:rPr lang="en-US" b="0" smtClean="0">
                <a:solidFill>
                  <a:prstClr val="white">
                    <a:tint val="75000"/>
                  </a:prstClr>
                </a:solidFill>
                <a:latin typeface="Trebuchet MS"/>
                <a:cs typeface="+mn-cs"/>
              </a:rPr>
              <a:pPr defTabSz="457200" fontAlgn="auto">
                <a:spcBef>
                  <a:spcPts val="0"/>
                </a:spcBef>
                <a:spcAft>
                  <a:spcPts val="0"/>
                </a:spcAft>
              </a:pPr>
              <a:t>‹#›</a:t>
            </a:fld>
            <a:endParaRPr lang="en-US" b="0" dirty="0">
              <a:solidFill>
                <a:prstClr val="white">
                  <a:tint val="75000"/>
                </a:prstClr>
              </a:solidFill>
              <a:latin typeface="Trebuchet MS"/>
              <a:cs typeface="+mn-cs"/>
            </a:endParaRPr>
          </a:p>
        </p:txBody>
      </p:sp>
    </p:spTree>
    <p:extLst>
      <p:ext uri="{BB962C8B-B14F-4D97-AF65-F5344CB8AC3E}">
        <p14:creationId xmlns:p14="http://schemas.microsoft.com/office/powerpoint/2010/main" val="347858451"/>
      </p:ext>
    </p:extLst>
  </p:cSld>
  <p:clrMap bg1="dk1" tx1="lt1" bg2="dk2" tx2="lt2" accent1="accent1" accent2="accent2" accent3="accent3" accent4="accent4" accent5="accent5" accent6="accent6" hlink="hlink" folHlink="folHlink"/>
  <p:sldLayoutIdLst>
    <p:sldLayoutId id="2147483860" r:id="rId1"/>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3" cstate="print">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fontAlgn="auto">
              <a:spcBef>
                <a:spcPts val="0"/>
              </a:spcBef>
              <a:spcAft>
                <a:spcPts val="0"/>
              </a:spcAft>
            </a:pPr>
            <a:fld id="{9D6E9DEC-419B-4CC5-A080-3B06BD5A8291}" type="datetimeFigureOut">
              <a:rPr lang="en-US" b="0" smtClean="0">
                <a:solidFill>
                  <a:prstClr val="white">
                    <a:tint val="75000"/>
                  </a:prstClr>
                </a:solidFill>
                <a:latin typeface="Trebuchet MS"/>
                <a:cs typeface="+mn-cs"/>
              </a:rPr>
              <a:pPr defTabSz="457200" fontAlgn="auto">
                <a:spcBef>
                  <a:spcPts val="0"/>
                </a:spcBef>
                <a:spcAft>
                  <a:spcPts val="0"/>
                </a:spcAft>
              </a:pPr>
              <a:t>1/14/2016</a:t>
            </a:fld>
            <a:endParaRPr lang="en-US" b="0" dirty="0">
              <a:solidFill>
                <a:prstClr val="white">
                  <a:tint val="75000"/>
                </a:prstClr>
              </a:solidFill>
              <a:latin typeface="Trebuchet MS"/>
              <a:cs typeface="+mn-cs"/>
            </a:endParaRPr>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fontAlgn="auto">
              <a:spcBef>
                <a:spcPts val="0"/>
              </a:spcBef>
              <a:spcAft>
                <a:spcPts val="0"/>
              </a:spcAft>
            </a:pPr>
            <a:endParaRPr lang="en-US" b="0" dirty="0">
              <a:solidFill>
                <a:prstClr val="white">
                  <a:tint val="75000"/>
                </a:prstClr>
              </a:solidFill>
              <a:latin typeface="Trebuchet MS"/>
              <a:cs typeface="+mn-cs"/>
            </a:endParaRP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defTabSz="457200" fontAlgn="auto">
              <a:spcBef>
                <a:spcPts val="0"/>
              </a:spcBef>
              <a:spcAft>
                <a:spcPts val="0"/>
              </a:spcAft>
            </a:pPr>
            <a:fld id="{6D22F896-40B5-4ADD-8801-0D06FADFA095}" type="slidenum">
              <a:rPr lang="en-US" b="0" smtClean="0">
                <a:solidFill>
                  <a:prstClr val="white">
                    <a:tint val="75000"/>
                  </a:prstClr>
                </a:solidFill>
                <a:latin typeface="Trebuchet MS"/>
                <a:cs typeface="+mn-cs"/>
              </a:rPr>
              <a:pPr defTabSz="457200" fontAlgn="auto">
                <a:spcBef>
                  <a:spcPts val="0"/>
                </a:spcBef>
                <a:spcAft>
                  <a:spcPts val="0"/>
                </a:spcAft>
              </a:pPr>
              <a:t>‹#›</a:t>
            </a:fld>
            <a:endParaRPr lang="en-US" b="0" dirty="0">
              <a:solidFill>
                <a:prstClr val="white">
                  <a:tint val="75000"/>
                </a:prstClr>
              </a:solidFill>
              <a:latin typeface="Trebuchet MS"/>
              <a:cs typeface="+mn-cs"/>
            </a:endParaRPr>
          </a:p>
        </p:txBody>
      </p:sp>
    </p:spTree>
    <p:extLst>
      <p:ext uri="{BB962C8B-B14F-4D97-AF65-F5344CB8AC3E}">
        <p14:creationId xmlns:p14="http://schemas.microsoft.com/office/powerpoint/2010/main" val="347858451"/>
      </p:ext>
    </p:extLst>
  </p:cSld>
  <p:clrMap bg1="dk1" tx1="lt1" bg2="dk2" tx2="lt2" accent1="accent1" accent2="accent2" accent3="accent3" accent4="accent4" accent5="accent5" accent6="accent6" hlink="hlink" folHlink="folHlink"/>
  <p:sldLayoutIdLst>
    <p:sldLayoutId id="2147483862" r:id="rId1"/>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3" cstate="print">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fontAlgn="auto">
              <a:spcBef>
                <a:spcPts val="0"/>
              </a:spcBef>
              <a:spcAft>
                <a:spcPts val="0"/>
              </a:spcAft>
            </a:pPr>
            <a:fld id="{9D6E9DEC-419B-4CC5-A080-3B06BD5A8291}" type="datetimeFigureOut">
              <a:rPr lang="en-US" b="0" smtClean="0">
                <a:solidFill>
                  <a:prstClr val="white">
                    <a:tint val="75000"/>
                  </a:prstClr>
                </a:solidFill>
                <a:latin typeface="Trebuchet MS"/>
                <a:cs typeface="+mn-cs"/>
              </a:rPr>
              <a:pPr defTabSz="457200" fontAlgn="auto">
                <a:spcBef>
                  <a:spcPts val="0"/>
                </a:spcBef>
                <a:spcAft>
                  <a:spcPts val="0"/>
                </a:spcAft>
              </a:pPr>
              <a:t>1/14/2016</a:t>
            </a:fld>
            <a:endParaRPr lang="en-US" b="0" dirty="0">
              <a:solidFill>
                <a:prstClr val="white">
                  <a:tint val="75000"/>
                </a:prstClr>
              </a:solidFill>
              <a:latin typeface="Trebuchet MS"/>
              <a:cs typeface="+mn-cs"/>
            </a:endParaRPr>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fontAlgn="auto">
              <a:spcBef>
                <a:spcPts val="0"/>
              </a:spcBef>
              <a:spcAft>
                <a:spcPts val="0"/>
              </a:spcAft>
            </a:pPr>
            <a:endParaRPr lang="en-US" b="0" dirty="0">
              <a:solidFill>
                <a:prstClr val="white">
                  <a:tint val="75000"/>
                </a:prstClr>
              </a:solidFill>
              <a:latin typeface="Trebuchet MS"/>
              <a:cs typeface="+mn-cs"/>
            </a:endParaRP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defTabSz="457200" fontAlgn="auto">
              <a:spcBef>
                <a:spcPts val="0"/>
              </a:spcBef>
              <a:spcAft>
                <a:spcPts val="0"/>
              </a:spcAft>
            </a:pPr>
            <a:fld id="{6D22F896-40B5-4ADD-8801-0D06FADFA095}" type="slidenum">
              <a:rPr lang="en-US" b="0" smtClean="0">
                <a:solidFill>
                  <a:prstClr val="white">
                    <a:tint val="75000"/>
                  </a:prstClr>
                </a:solidFill>
                <a:latin typeface="Trebuchet MS"/>
                <a:cs typeface="+mn-cs"/>
              </a:rPr>
              <a:pPr defTabSz="457200" fontAlgn="auto">
                <a:spcBef>
                  <a:spcPts val="0"/>
                </a:spcBef>
                <a:spcAft>
                  <a:spcPts val="0"/>
                </a:spcAft>
              </a:pPr>
              <a:t>‹#›</a:t>
            </a:fld>
            <a:endParaRPr lang="en-US" b="0" dirty="0">
              <a:solidFill>
                <a:prstClr val="white">
                  <a:tint val="75000"/>
                </a:prstClr>
              </a:solidFill>
              <a:latin typeface="Trebuchet MS"/>
              <a:cs typeface="+mn-cs"/>
            </a:endParaRPr>
          </a:p>
        </p:txBody>
      </p:sp>
    </p:spTree>
    <p:extLst>
      <p:ext uri="{BB962C8B-B14F-4D97-AF65-F5344CB8AC3E}">
        <p14:creationId xmlns:p14="http://schemas.microsoft.com/office/powerpoint/2010/main" val="347858451"/>
      </p:ext>
    </p:extLst>
  </p:cSld>
  <p:clrMap bg1="dk1" tx1="lt1" bg2="dk2" tx2="lt2" accent1="accent1" accent2="accent2" accent3="accent3" accent4="accent4" accent5="accent5" accent6="accent6" hlink="hlink" folHlink="folHlink"/>
  <p:sldLayoutIdLst>
    <p:sldLayoutId id="2147483864" r:id="rId1"/>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75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3" cstate="print">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fontAlgn="auto">
              <a:spcBef>
                <a:spcPts val="0"/>
              </a:spcBef>
              <a:spcAft>
                <a:spcPts val="0"/>
              </a:spcAft>
            </a:pPr>
            <a:fld id="{9D6E9DEC-419B-4CC5-A080-3B06BD5A8291}" type="datetimeFigureOut">
              <a:rPr lang="en-US" b="0" smtClean="0">
                <a:solidFill>
                  <a:prstClr val="white">
                    <a:tint val="75000"/>
                  </a:prstClr>
                </a:solidFill>
                <a:latin typeface="Trebuchet MS"/>
                <a:cs typeface="+mn-cs"/>
              </a:rPr>
              <a:pPr defTabSz="457200" fontAlgn="auto">
                <a:spcBef>
                  <a:spcPts val="0"/>
                </a:spcBef>
                <a:spcAft>
                  <a:spcPts val="0"/>
                </a:spcAft>
              </a:pPr>
              <a:t>1/14/2016</a:t>
            </a:fld>
            <a:endParaRPr lang="en-US" b="0" dirty="0">
              <a:solidFill>
                <a:prstClr val="white">
                  <a:tint val="75000"/>
                </a:prstClr>
              </a:solidFill>
              <a:latin typeface="Trebuchet MS"/>
              <a:cs typeface="+mn-cs"/>
            </a:endParaRPr>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fontAlgn="auto">
              <a:spcBef>
                <a:spcPts val="0"/>
              </a:spcBef>
              <a:spcAft>
                <a:spcPts val="0"/>
              </a:spcAft>
            </a:pPr>
            <a:endParaRPr lang="en-US" b="0" dirty="0">
              <a:solidFill>
                <a:prstClr val="white">
                  <a:tint val="75000"/>
                </a:prstClr>
              </a:solidFill>
              <a:latin typeface="Trebuchet MS"/>
              <a:cs typeface="+mn-cs"/>
            </a:endParaRP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defTabSz="457200" fontAlgn="auto">
              <a:spcBef>
                <a:spcPts val="0"/>
              </a:spcBef>
              <a:spcAft>
                <a:spcPts val="0"/>
              </a:spcAft>
            </a:pPr>
            <a:fld id="{6D22F896-40B5-4ADD-8801-0D06FADFA095}" type="slidenum">
              <a:rPr lang="en-US" b="0" smtClean="0">
                <a:solidFill>
                  <a:prstClr val="white">
                    <a:tint val="75000"/>
                  </a:prstClr>
                </a:solidFill>
                <a:latin typeface="Trebuchet MS"/>
                <a:cs typeface="+mn-cs"/>
              </a:rPr>
              <a:pPr defTabSz="457200" fontAlgn="auto">
                <a:spcBef>
                  <a:spcPts val="0"/>
                </a:spcBef>
                <a:spcAft>
                  <a:spcPts val="0"/>
                </a:spcAft>
              </a:pPr>
              <a:t>‹#›</a:t>
            </a:fld>
            <a:endParaRPr lang="en-US" b="0" dirty="0">
              <a:solidFill>
                <a:prstClr val="white">
                  <a:tint val="75000"/>
                </a:prstClr>
              </a:solidFill>
              <a:latin typeface="Trebuchet MS"/>
              <a:cs typeface="+mn-cs"/>
            </a:endParaRPr>
          </a:p>
        </p:txBody>
      </p:sp>
    </p:spTree>
    <p:extLst>
      <p:ext uri="{BB962C8B-B14F-4D97-AF65-F5344CB8AC3E}">
        <p14:creationId xmlns:p14="http://schemas.microsoft.com/office/powerpoint/2010/main" val="347858451"/>
      </p:ext>
    </p:extLst>
  </p:cSld>
  <p:clrMap bg1="dk1" tx1="lt1" bg2="dk2" tx2="lt2" accent1="accent1" accent2="accent2" accent3="accent3" accent4="accent4" accent5="accent5" accent6="accent6" hlink="hlink" folHlink="folHlink"/>
  <p:sldLayoutIdLst>
    <p:sldLayoutId id="2147483866" r:id="rId1"/>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3" cstate="print">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fontAlgn="auto">
              <a:spcBef>
                <a:spcPts val="0"/>
              </a:spcBef>
              <a:spcAft>
                <a:spcPts val="0"/>
              </a:spcAft>
            </a:pPr>
            <a:fld id="{9D6E9DEC-419B-4CC5-A080-3B06BD5A8291}" type="datetimeFigureOut">
              <a:rPr lang="en-US" b="0" smtClean="0">
                <a:solidFill>
                  <a:prstClr val="white">
                    <a:tint val="75000"/>
                  </a:prstClr>
                </a:solidFill>
                <a:latin typeface="Trebuchet MS"/>
                <a:cs typeface="+mn-cs"/>
              </a:rPr>
              <a:pPr defTabSz="457200" fontAlgn="auto">
                <a:spcBef>
                  <a:spcPts val="0"/>
                </a:spcBef>
                <a:spcAft>
                  <a:spcPts val="0"/>
                </a:spcAft>
              </a:pPr>
              <a:t>1/14/2016</a:t>
            </a:fld>
            <a:endParaRPr lang="en-US" b="0" dirty="0">
              <a:solidFill>
                <a:prstClr val="white">
                  <a:tint val="75000"/>
                </a:prstClr>
              </a:solidFill>
              <a:latin typeface="Trebuchet MS"/>
              <a:cs typeface="+mn-cs"/>
            </a:endParaRPr>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fontAlgn="auto">
              <a:spcBef>
                <a:spcPts val="0"/>
              </a:spcBef>
              <a:spcAft>
                <a:spcPts val="0"/>
              </a:spcAft>
            </a:pPr>
            <a:endParaRPr lang="en-US" b="0" dirty="0">
              <a:solidFill>
                <a:prstClr val="white">
                  <a:tint val="75000"/>
                </a:prstClr>
              </a:solidFill>
              <a:latin typeface="Trebuchet MS"/>
              <a:cs typeface="+mn-cs"/>
            </a:endParaRP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defTabSz="457200" fontAlgn="auto">
              <a:spcBef>
                <a:spcPts val="0"/>
              </a:spcBef>
              <a:spcAft>
                <a:spcPts val="0"/>
              </a:spcAft>
            </a:pPr>
            <a:fld id="{6D22F896-40B5-4ADD-8801-0D06FADFA095}" type="slidenum">
              <a:rPr lang="en-US" b="0" smtClean="0">
                <a:solidFill>
                  <a:prstClr val="white">
                    <a:tint val="75000"/>
                  </a:prstClr>
                </a:solidFill>
                <a:latin typeface="Trebuchet MS"/>
                <a:cs typeface="+mn-cs"/>
              </a:rPr>
              <a:pPr defTabSz="457200" fontAlgn="auto">
                <a:spcBef>
                  <a:spcPts val="0"/>
                </a:spcBef>
                <a:spcAft>
                  <a:spcPts val="0"/>
                </a:spcAft>
              </a:pPr>
              <a:t>‹#›</a:t>
            </a:fld>
            <a:endParaRPr lang="en-US" b="0" dirty="0">
              <a:solidFill>
                <a:prstClr val="white">
                  <a:tint val="75000"/>
                </a:prstClr>
              </a:solidFill>
              <a:latin typeface="Trebuchet MS"/>
              <a:cs typeface="+mn-cs"/>
            </a:endParaRPr>
          </a:p>
        </p:txBody>
      </p:sp>
    </p:spTree>
    <p:extLst>
      <p:ext uri="{BB962C8B-B14F-4D97-AF65-F5344CB8AC3E}">
        <p14:creationId xmlns:p14="http://schemas.microsoft.com/office/powerpoint/2010/main" val="347858451"/>
      </p:ext>
    </p:extLst>
  </p:cSld>
  <p:clrMap bg1="dk1" tx1="lt1" bg2="dk2" tx2="lt2" accent1="accent1" accent2="accent2" accent3="accent3" accent4="accent4" accent5="accent5" accent6="accent6" hlink="hlink" folHlink="folHlink"/>
  <p:sldLayoutIdLst>
    <p:sldLayoutId id="2147483868" r:id="rId1"/>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3" cstate="print">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fontAlgn="auto">
              <a:spcBef>
                <a:spcPts val="0"/>
              </a:spcBef>
              <a:spcAft>
                <a:spcPts val="0"/>
              </a:spcAft>
            </a:pPr>
            <a:fld id="{9D6E9DEC-419B-4CC5-A080-3B06BD5A8291}" type="datetimeFigureOut">
              <a:rPr lang="en-US" b="0" smtClean="0">
                <a:solidFill>
                  <a:prstClr val="white">
                    <a:tint val="75000"/>
                  </a:prstClr>
                </a:solidFill>
                <a:latin typeface="Trebuchet MS"/>
                <a:cs typeface="+mn-cs"/>
              </a:rPr>
              <a:pPr defTabSz="457200" fontAlgn="auto">
                <a:spcBef>
                  <a:spcPts val="0"/>
                </a:spcBef>
                <a:spcAft>
                  <a:spcPts val="0"/>
                </a:spcAft>
              </a:pPr>
              <a:t>1/14/2016</a:t>
            </a:fld>
            <a:endParaRPr lang="en-US" b="0" dirty="0">
              <a:solidFill>
                <a:prstClr val="white">
                  <a:tint val="75000"/>
                </a:prstClr>
              </a:solidFill>
              <a:latin typeface="Trebuchet MS"/>
              <a:cs typeface="+mn-cs"/>
            </a:endParaRPr>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fontAlgn="auto">
              <a:spcBef>
                <a:spcPts val="0"/>
              </a:spcBef>
              <a:spcAft>
                <a:spcPts val="0"/>
              </a:spcAft>
            </a:pPr>
            <a:endParaRPr lang="en-US" b="0" dirty="0">
              <a:solidFill>
                <a:prstClr val="white">
                  <a:tint val="75000"/>
                </a:prstClr>
              </a:solidFill>
              <a:latin typeface="Trebuchet MS"/>
              <a:cs typeface="+mn-cs"/>
            </a:endParaRP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defTabSz="457200" fontAlgn="auto">
              <a:spcBef>
                <a:spcPts val="0"/>
              </a:spcBef>
              <a:spcAft>
                <a:spcPts val="0"/>
              </a:spcAft>
            </a:pPr>
            <a:fld id="{6D22F896-40B5-4ADD-8801-0D06FADFA095}" type="slidenum">
              <a:rPr lang="en-US" b="0" smtClean="0">
                <a:solidFill>
                  <a:prstClr val="white">
                    <a:tint val="75000"/>
                  </a:prstClr>
                </a:solidFill>
                <a:latin typeface="Trebuchet MS"/>
                <a:cs typeface="+mn-cs"/>
              </a:rPr>
              <a:pPr defTabSz="457200" fontAlgn="auto">
                <a:spcBef>
                  <a:spcPts val="0"/>
                </a:spcBef>
                <a:spcAft>
                  <a:spcPts val="0"/>
                </a:spcAft>
              </a:pPr>
              <a:t>‹#›</a:t>
            </a:fld>
            <a:endParaRPr lang="en-US" b="0" dirty="0">
              <a:solidFill>
                <a:prstClr val="white">
                  <a:tint val="75000"/>
                </a:prstClr>
              </a:solidFill>
              <a:latin typeface="Trebuchet MS"/>
              <a:cs typeface="+mn-cs"/>
            </a:endParaRPr>
          </a:p>
        </p:txBody>
      </p:sp>
    </p:spTree>
    <p:extLst>
      <p:ext uri="{BB962C8B-B14F-4D97-AF65-F5344CB8AC3E}">
        <p14:creationId xmlns:p14="http://schemas.microsoft.com/office/powerpoint/2010/main" val="347858451"/>
      </p:ext>
    </p:extLst>
  </p:cSld>
  <p:clrMap bg1="dk1" tx1="lt1" bg2="dk2" tx2="lt2" accent1="accent1" accent2="accent2" accent3="accent3" accent4="accent4" accent5="accent5" accent6="accent6" hlink="hlink" folHlink="folHlink"/>
  <p:sldLayoutIdLst>
    <p:sldLayoutId id="2147483870" r:id="rId1"/>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3" cstate="print">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fontAlgn="auto">
              <a:spcBef>
                <a:spcPts val="0"/>
              </a:spcBef>
              <a:spcAft>
                <a:spcPts val="0"/>
              </a:spcAft>
            </a:pPr>
            <a:fld id="{9D6E9DEC-419B-4CC5-A080-3B06BD5A8291}" type="datetimeFigureOut">
              <a:rPr lang="en-US" b="0" smtClean="0">
                <a:solidFill>
                  <a:prstClr val="white">
                    <a:tint val="75000"/>
                  </a:prstClr>
                </a:solidFill>
                <a:latin typeface="Trebuchet MS"/>
                <a:cs typeface="+mn-cs"/>
              </a:rPr>
              <a:pPr defTabSz="457200" fontAlgn="auto">
                <a:spcBef>
                  <a:spcPts val="0"/>
                </a:spcBef>
                <a:spcAft>
                  <a:spcPts val="0"/>
                </a:spcAft>
              </a:pPr>
              <a:t>1/14/2016</a:t>
            </a:fld>
            <a:endParaRPr lang="en-US" b="0" dirty="0">
              <a:solidFill>
                <a:prstClr val="white">
                  <a:tint val="75000"/>
                </a:prstClr>
              </a:solidFill>
              <a:latin typeface="Trebuchet MS"/>
              <a:cs typeface="+mn-cs"/>
            </a:endParaRPr>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fontAlgn="auto">
              <a:spcBef>
                <a:spcPts val="0"/>
              </a:spcBef>
              <a:spcAft>
                <a:spcPts val="0"/>
              </a:spcAft>
            </a:pPr>
            <a:endParaRPr lang="en-US" b="0" dirty="0">
              <a:solidFill>
                <a:prstClr val="white">
                  <a:tint val="75000"/>
                </a:prstClr>
              </a:solidFill>
              <a:latin typeface="Trebuchet MS"/>
              <a:cs typeface="+mn-cs"/>
            </a:endParaRP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defTabSz="457200" fontAlgn="auto">
              <a:spcBef>
                <a:spcPts val="0"/>
              </a:spcBef>
              <a:spcAft>
                <a:spcPts val="0"/>
              </a:spcAft>
            </a:pPr>
            <a:fld id="{6D22F896-40B5-4ADD-8801-0D06FADFA095}" type="slidenum">
              <a:rPr lang="en-US" b="0" smtClean="0">
                <a:solidFill>
                  <a:prstClr val="white">
                    <a:tint val="75000"/>
                  </a:prstClr>
                </a:solidFill>
                <a:latin typeface="Trebuchet MS"/>
                <a:cs typeface="+mn-cs"/>
              </a:rPr>
              <a:pPr defTabSz="457200" fontAlgn="auto">
                <a:spcBef>
                  <a:spcPts val="0"/>
                </a:spcBef>
                <a:spcAft>
                  <a:spcPts val="0"/>
                </a:spcAft>
              </a:pPr>
              <a:t>‹#›</a:t>
            </a:fld>
            <a:endParaRPr lang="en-US" b="0" dirty="0">
              <a:solidFill>
                <a:prstClr val="white">
                  <a:tint val="75000"/>
                </a:prstClr>
              </a:solidFill>
              <a:latin typeface="Trebuchet MS"/>
              <a:cs typeface="+mn-cs"/>
            </a:endParaRPr>
          </a:p>
        </p:txBody>
      </p:sp>
    </p:spTree>
    <p:extLst>
      <p:ext uri="{BB962C8B-B14F-4D97-AF65-F5344CB8AC3E}">
        <p14:creationId xmlns:p14="http://schemas.microsoft.com/office/powerpoint/2010/main" val="347858451"/>
      </p:ext>
    </p:extLst>
  </p:cSld>
  <p:clrMap bg1="dk1" tx1="lt1" bg2="dk2" tx2="lt2" accent1="accent1" accent2="accent2" accent3="accent3" accent4="accent4" accent5="accent5" accent6="accent6" hlink="hlink" folHlink="folHlink"/>
  <p:sldLayoutIdLst>
    <p:sldLayoutId id="2147483872" r:id="rId1"/>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3" cstate="print">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fontAlgn="auto">
              <a:spcBef>
                <a:spcPts val="0"/>
              </a:spcBef>
              <a:spcAft>
                <a:spcPts val="0"/>
              </a:spcAft>
            </a:pPr>
            <a:fld id="{9D6E9DEC-419B-4CC5-A080-3B06BD5A8291}" type="datetimeFigureOut">
              <a:rPr lang="en-US" b="0" smtClean="0">
                <a:solidFill>
                  <a:prstClr val="white">
                    <a:tint val="75000"/>
                  </a:prstClr>
                </a:solidFill>
                <a:latin typeface="Trebuchet MS"/>
                <a:cs typeface="+mn-cs"/>
              </a:rPr>
              <a:pPr defTabSz="457200" fontAlgn="auto">
                <a:spcBef>
                  <a:spcPts val="0"/>
                </a:spcBef>
                <a:spcAft>
                  <a:spcPts val="0"/>
                </a:spcAft>
              </a:pPr>
              <a:t>1/14/2016</a:t>
            </a:fld>
            <a:endParaRPr lang="en-US" b="0" dirty="0">
              <a:solidFill>
                <a:prstClr val="white">
                  <a:tint val="75000"/>
                </a:prstClr>
              </a:solidFill>
              <a:latin typeface="Trebuchet MS"/>
              <a:cs typeface="+mn-cs"/>
            </a:endParaRPr>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fontAlgn="auto">
              <a:spcBef>
                <a:spcPts val="0"/>
              </a:spcBef>
              <a:spcAft>
                <a:spcPts val="0"/>
              </a:spcAft>
            </a:pPr>
            <a:endParaRPr lang="en-US" b="0" dirty="0">
              <a:solidFill>
                <a:prstClr val="white">
                  <a:tint val="75000"/>
                </a:prstClr>
              </a:solidFill>
              <a:latin typeface="Trebuchet MS"/>
              <a:cs typeface="+mn-cs"/>
            </a:endParaRP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defTabSz="457200" fontAlgn="auto">
              <a:spcBef>
                <a:spcPts val="0"/>
              </a:spcBef>
              <a:spcAft>
                <a:spcPts val="0"/>
              </a:spcAft>
            </a:pPr>
            <a:fld id="{6D22F896-40B5-4ADD-8801-0D06FADFA095}" type="slidenum">
              <a:rPr lang="en-US" b="0" smtClean="0">
                <a:solidFill>
                  <a:prstClr val="white">
                    <a:tint val="75000"/>
                  </a:prstClr>
                </a:solidFill>
                <a:latin typeface="Trebuchet MS"/>
                <a:cs typeface="+mn-cs"/>
              </a:rPr>
              <a:pPr defTabSz="457200" fontAlgn="auto">
                <a:spcBef>
                  <a:spcPts val="0"/>
                </a:spcBef>
                <a:spcAft>
                  <a:spcPts val="0"/>
                </a:spcAft>
              </a:pPr>
              <a:t>‹#›</a:t>
            </a:fld>
            <a:endParaRPr lang="en-US" b="0" dirty="0">
              <a:solidFill>
                <a:prstClr val="white">
                  <a:tint val="75000"/>
                </a:prstClr>
              </a:solidFill>
              <a:latin typeface="Trebuchet MS"/>
              <a:cs typeface="+mn-cs"/>
            </a:endParaRPr>
          </a:p>
        </p:txBody>
      </p:sp>
    </p:spTree>
    <p:extLst>
      <p:ext uri="{BB962C8B-B14F-4D97-AF65-F5344CB8AC3E}">
        <p14:creationId xmlns:p14="http://schemas.microsoft.com/office/powerpoint/2010/main" val="347858451"/>
      </p:ext>
    </p:extLst>
  </p:cSld>
  <p:clrMap bg1="dk1" tx1="lt1" bg2="dk2" tx2="lt2" accent1="accent1" accent2="accent2" accent3="accent3" accent4="accent4" accent5="accent5" accent6="accent6" hlink="hlink" folHlink="folHlink"/>
  <p:sldLayoutIdLst>
    <p:sldLayoutId id="2147483874" r:id="rId1"/>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3" cstate="print">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fontAlgn="auto">
              <a:spcBef>
                <a:spcPts val="0"/>
              </a:spcBef>
              <a:spcAft>
                <a:spcPts val="0"/>
              </a:spcAft>
            </a:pPr>
            <a:fld id="{9D6E9DEC-419B-4CC5-A080-3B06BD5A8291}" type="datetimeFigureOut">
              <a:rPr lang="en-US" b="0" smtClean="0">
                <a:solidFill>
                  <a:prstClr val="white">
                    <a:tint val="75000"/>
                  </a:prstClr>
                </a:solidFill>
                <a:latin typeface="Trebuchet MS"/>
                <a:cs typeface="+mn-cs"/>
              </a:rPr>
              <a:pPr defTabSz="457200" fontAlgn="auto">
                <a:spcBef>
                  <a:spcPts val="0"/>
                </a:spcBef>
                <a:spcAft>
                  <a:spcPts val="0"/>
                </a:spcAft>
              </a:pPr>
              <a:t>1/14/2016</a:t>
            </a:fld>
            <a:endParaRPr lang="en-US" b="0" dirty="0">
              <a:solidFill>
                <a:prstClr val="white">
                  <a:tint val="75000"/>
                </a:prstClr>
              </a:solidFill>
              <a:latin typeface="Trebuchet MS"/>
              <a:cs typeface="+mn-cs"/>
            </a:endParaRPr>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fontAlgn="auto">
              <a:spcBef>
                <a:spcPts val="0"/>
              </a:spcBef>
              <a:spcAft>
                <a:spcPts val="0"/>
              </a:spcAft>
            </a:pPr>
            <a:endParaRPr lang="en-US" b="0" dirty="0">
              <a:solidFill>
                <a:prstClr val="white">
                  <a:tint val="75000"/>
                </a:prstClr>
              </a:solidFill>
              <a:latin typeface="Trebuchet MS"/>
              <a:cs typeface="+mn-cs"/>
            </a:endParaRP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defTabSz="457200" fontAlgn="auto">
              <a:spcBef>
                <a:spcPts val="0"/>
              </a:spcBef>
              <a:spcAft>
                <a:spcPts val="0"/>
              </a:spcAft>
            </a:pPr>
            <a:fld id="{6D22F896-40B5-4ADD-8801-0D06FADFA095}" type="slidenum">
              <a:rPr lang="en-US" b="0" smtClean="0">
                <a:solidFill>
                  <a:prstClr val="white">
                    <a:tint val="75000"/>
                  </a:prstClr>
                </a:solidFill>
                <a:latin typeface="Trebuchet MS"/>
                <a:cs typeface="+mn-cs"/>
              </a:rPr>
              <a:pPr defTabSz="457200" fontAlgn="auto">
                <a:spcBef>
                  <a:spcPts val="0"/>
                </a:spcBef>
                <a:spcAft>
                  <a:spcPts val="0"/>
                </a:spcAft>
              </a:pPr>
              <a:t>‹#›</a:t>
            </a:fld>
            <a:endParaRPr lang="en-US" b="0" dirty="0">
              <a:solidFill>
                <a:prstClr val="white">
                  <a:tint val="75000"/>
                </a:prstClr>
              </a:solidFill>
              <a:latin typeface="Trebuchet MS"/>
              <a:cs typeface="+mn-cs"/>
            </a:endParaRPr>
          </a:p>
        </p:txBody>
      </p:sp>
    </p:spTree>
    <p:extLst>
      <p:ext uri="{BB962C8B-B14F-4D97-AF65-F5344CB8AC3E}">
        <p14:creationId xmlns:p14="http://schemas.microsoft.com/office/powerpoint/2010/main" val="347858451"/>
      </p:ext>
    </p:extLst>
  </p:cSld>
  <p:clrMap bg1="dk1" tx1="lt1" bg2="dk2" tx2="lt2" accent1="accent1" accent2="accent2" accent3="accent3" accent4="accent4" accent5="accent5" accent6="accent6" hlink="hlink" folHlink="folHlink"/>
  <p:sldLayoutIdLst>
    <p:sldLayoutId id="2147483876" r:id="rId1"/>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3" cstate="print">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fontAlgn="auto">
              <a:spcBef>
                <a:spcPts val="0"/>
              </a:spcBef>
              <a:spcAft>
                <a:spcPts val="0"/>
              </a:spcAft>
            </a:pPr>
            <a:fld id="{9D6E9DEC-419B-4CC5-A080-3B06BD5A8291}" type="datetimeFigureOut">
              <a:rPr lang="en-US" b="0" smtClean="0">
                <a:solidFill>
                  <a:prstClr val="white">
                    <a:tint val="75000"/>
                  </a:prstClr>
                </a:solidFill>
                <a:latin typeface="Trebuchet MS"/>
                <a:cs typeface="+mn-cs"/>
              </a:rPr>
              <a:pPr defTabSz="457200" fontAlgn="auto">
                <a:spcBef>
                  <a:spcPts val="0"/>
                </a:spcBef>
                <a:spcAft>
                  <a:spcPts val="0"/>
                </a:spcAft>
              </a:pPr>
              <a:t>1/14/2016</a:t>
            </a:fld>
            <a:endParaRPr lang="en-US" b="0" dirty="0">
              <a:solidFill>
                <a:prstClr val="white">
                  <a:tint val="75000"/>
                </a:prstClr>
              </a:solidFill>
              <a:latin typeface="Trebuchet MS"/>
              <a:cs typeface="+mn-cs"/>
            </a:endParaRPr>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fontAlgn="auto">
              <a:spcBef>
                <a:spcPts val="0"/>
              </a:spcBef>
              <a:spcAft>
                <a:spcPts val="0"/>
              </a:spcAft>
            </a:pPr>
            <a:endParaRPr lang="en-US" b="0" dirty="0">
              <a:solidFill>
                <a:prstClr val="white">
                  <a:tint val="75000"/>
                </a:prstClr>
              </a:solidFill>
              <a:latin typeface="Trebuchet MS"/>
              <a:cs typeface="+mn-cs"/>
            </a:endParaRP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defTabSz="457200" fontAlgn="auto">
              <a:spcBef>
                <a:spcPts val="0"/>
              </a:spcBef>
              <a:spcAft>
                <a:spcPts val="0"/>
              </a:spcAft>
            </a:pPr>
            <a:fld id="{6D22F896-40B5-4ADD-8801-0D06FADFA095}" type="slidenum">
              <a:rPr lang="en-US" b="0" smtClean="0">
                <a:solidFill>
                  <a:prstClr val="white">
                    <a:tint val="75000"/>
                  </a:prstClr>
                </a:solidFill>
                <a:latin typeface="Trebuchet MS"/>
                <a:cs typeface="+mn-cs"/>
              </a:rPr>
              <a:pPr defTabSz="457200" fontAlgn="auto">
                <a:spcBef>
                  <a:spcPts val="0"/>
                </a:spcBef>
                <a:spcAft>
                  <a:spcPts val="0"/>
                </a:spcAft>
              </a:pPr>
              <a:t>‹#›</a:t>
            </a:fld>
            <a:endParaRPr lang="en-US" b="0" dirty="0">
              <a:solidFill>
                <a:prstClr val="white">
                  <a:tint val="75000"/>
                </a:prstClr>
              </a:solidFill>
              <a:latin typeface="Trebuchet MS"/>
              <a:cs typeface="+mn-cs"/>
            </a:endParaRPr>
          </a:p>
        </p:txBody>
      </p:sp>
    </p:spTree>
    <p:extLst>
      <p:ext uri="{BB962C8B-B14F-4D97-AF65-F5344CB8AC3E}">
        <p14:creationId xmlns:p14="http://schemas.microsoft.com/office/powerpoint/2010/main" val="347858451"/>
      </p:ext>
    </p:extLst>
  </p:cSld>
  <p:clrMap bg1="dk1" tx1="lt1" bg2="dk2" tx2="lt2" accent1="accent1" accent2="accent2" accent3="accent3" accent4="accent4" accent5="accent5" accent6="accent6" hlink="hlink" folHlink="folHlink"/>
  <p:sldLayoutIdLst>
    <p:sldLayoutId id="2147483878" r:id="rId1"/>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3" cstate="print">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fontAlgn="auto">
              <a:spcBef>
                <a:spcPts val="0"/>
              </a:spcBef>
              <a:spcAft>
                <a:spcPts val="0"/>
              </a:spcAft>
            </a:pPr>
            <a:fld id="{9D6E9DEC-419B-4CC5-A080-3B06BD5A8291}" type="datetimeFigureOut">
              <a:rPr lang="en-US" b="0" smtClean="0">
                <a:solidFill>
                  <a:prstClr val="white">
                    <a:tint val="75000"/>
                  </a:prstClr>
                </a:solidFill>
                <a:latin typeface="Trebuchet MS"/>
                <a:cs typeface="+mn-cs"/>
              </a:rPr>
              <a:pPr defTabSz="457200" fontAlgn="auto">
                <a:spcBef>
                  <a:spcPts val="0"/>
                </a:spcBef>
                <a:spcAft>
                  <a:spcPts val="0"/>
                </a:spcAft>
              </a:pPr>
              <a:t>1/14/2016</a:t>
            </a:fld>
            <a:endParaRPr lang="en-US" b="0" dirty="0">
              <a:solidFill>
                <a:prstClr val="white">
                  <a:tint val="75000"/>
                </a:prstClr>
              </a:solidFill>
              <a:latin typeface="Trebuchet MS"/>
              <a:cs typeface="+mn-cs"/>
            </a:endParaRPr>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fontAlgn="auto">
              <a:spcBef>
                <a:spcPts val="0"/>
              </a:spcBef>
              <a:spcAft>
                <a:spcPts val="0"/>
              </a:spcAft>
            </a:pPr>
            <a:endParaRPr lang="en-US" b="0" dirty="0">
              <a:solidFill>
                <a:prstClr val="white">
                  <a:tint val="75000"/>
                </a:prstClr>
              </a:solidFill>
              <a:latin typeface="Trebuchet MS"/>
              <a:cs typeface="+mn-cs"/>
            </a:endParaRP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defTabSz="457200" fontAlgn="auto">
              <a:spcBef>
                <a:spcPts val="0"/>
              </a:spcBef>
              <a:spcAft>
                <a:spcPts val="0"/>
              </a:spcAft>
            </a:pPr>
            <a:fld id="{6D22F896-40B5-4ADD-8801-0D06FADFA095}" type="slidenum">
              <a:rPr lang="en-US" b="0" smtClean="0">
                <a:solidFill>
                  <a:prstClr val="white">
                    <a:tint val="75000"/>
                  </a:prstClr>
                </a:solidFill>
                <a:latin typeface="Trebuchet MS"/>
                <a:cs typeface="+mn-cs"/>
              </a:rPr>
              <a:pPr defTabSz="457200" fontAlgn="auto">
                <a:spcBef>
                  <a:spcPts val="0"/>
                </a:spcBef>
                <a:spcAft>
                  <a:spcPts val="0"/>
                </a:spcAft>
              </a:pPr>
              <a:t>‹#›</a:t>
            </a:fld>
            <a:endParaRPr lang="en-US" b="0" dirty="0">
              <a:solidFill>
                <a:prstClr val="white">
                  <a:tint val="75000"/>
                </a:prstClr>
              </a:solidFill>
              <a:latin typeface="Trebuchet MS"/>
              <a:cs typeface="+mn-cs"/>
            </a:endParaRPr>
          </a:p>
        </p:txBody>
      </p:sp>
    </p:spTree>
    <p:extLst>
      <p:ext uri="{BB962C8B-B14F-4D97-AF65-F5344CB8AC3E}">
        <p14:creationId xmlns:p14="http://schemas.microsoft.com/office/powerpoint/2010/main" val="347858451"/>
      </p:ext>
    </p:extLst>
  </p:cSld>
  <p:clrMap bg1="dk1" tx1="lt1" bg2="dk2" tx2="lt2" accent1="accent1" accent2="accent2" accent3="accent3" accent4="accent4" accent5="accent5" accent6="accent6" hlink="hlink" folHlink="folHlink"/>
  <p:sldLayoutIdLst>
    <p:sldLayoutId id="2147483880" r:id="rId1"/>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3" cstate="print">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fontAlgn="auto">
              <a:spcBef>
                <a:spcPts val="0"/>
              </a:spcBef>
              <a:spcAft>
                <a:spcPts val="0"/>
              </a:spcAft>
            </a:pPr>
            <a:fld id="{9D6E9DEC-419B-4CC5-A080-3B06BD5A8291}" type="datetimeFigureOut">
              <a:rPr lang="en-US" b="0" smtClean="0">
                <a:solidFill>
                  <a:prstClr val="white">
                    <a:tint val="75000"/>
                  </a:prstClr>
                </a:solidFill>
                <a:latin typeface="Trebuchet MS"/>
                <a:cs typeface="+mn-cs"/>
              </a:rPr>
              <a:pPr defTabSz="457200" fontAlgn="auto">
                <a:spcBef>
                  <a:spcPts val="0"/>
                </a:spcBef>
                <a:spcAft>
                  <a:spcPts val="0"/>
                </a:spcAft>
              </a:pPr>
              <a:t>1/14/2016</a:t>
            </a:fld>
            <a:endParaRPr lang="en-US" b="0" dirty="0">
              <a:solidFill>
                <a:prstClr val="white">
                  <a:tint val="75000"/>
                </a:prstClr>
              </a:solidFill>
              <a:latin typeface="Trebuchet MS"/>
              <a:cs typeface="+mn-cs"/>
            </a:endParaRPr>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fontAlgn="auto">
              <a:spcBef>
                <a:spcPts val="0"/>
              </a:spcBef>
              <a:spcAft>
                <a:spcPts val="0"/>
              </a:spcAft>
            </a:pPr>
            <a:endParaRPr lang="en-US" b="0" dirty="0">
              <a:solidFill>
                <a:prstClr val="white">
                  <a:tint val="75000"/>
                </a:prstClr>
              </a:solidFill>
              <a:latin typeface="Trebuchet MS"/>
              <a:cs typeface="+mn-cs"/>
            </a:endParaRP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defTabSz="457200" fontAlgn="auto">
              <a:spcBef>
                <a:spcPts val="0"/>
              </a:spcBef>
              <a:spcAft>
                <a:spcPts val="0"/>
              </a:spcAft>
            </a:pPr>
            <a:fld id="{6D22F896-40B5-4ADD-8801-0D06FADFA095}" type="slidenum">
              <a:rPr lang="en-US" b="0" smtClean="0">
                <a:solidFill>
                  <a:prstClr val="white">
                    <a:tint val="75000"/>
                  </a:prstClr>
                </a:solidFill>
                <a:latin typeface="Trebuchet MS"/>
                <a:cs typeface="+mn-cs"/>
              </a:rPr>
              <a:pPr defTabSz="457200" fontAlgn="auto">
                <a:spcBef>
                  <a:spcPts val="0"/>
                </a:spcBef>
                <a:spcAft>
                  <a:spcPts val="0"/>
                </a:spcAft>
              </a:pPr>
              <a:t>‹#›</a:t>
            </a:fld>
            <a:endParaRPr lang="en-US" b="0" dirty="0">
              <a:solidFill>
                <a:prstClr val="white">
                  <a:tint val="75000"/>
                </a:prstClr>
              </a:solidFill>
              <a:latin typeface="Trebuchet MS"/>
              <a:cs typeface="+mn-cs"/>
            </a:endParaRPr>
          </a:p>
        </p:txBody>
      </p:sp>
    </p:spTree>
    <p:extLst>
      <p:ext uri="{BB962C8B-B14F-4D97-AF65-F5344CB8AC3E}">
        <p14:creationId xmlns:p14="http://schemas.microsoft.com/office/powerpoint/2010/main" val="347858451"/>
      </p:ext>
    </p:extLst>
  </p:cSld>
  <p:clrMap bg1="dk1" tx1="lt1" bg2="dk2" tx2="lt2" accent1="accent1" accent2="accent2" accent3="accent3" accent4="accent4" accent5="accent5" accent6="accent6" hlink="hlink" folHlink="folHlink"/>
  <p:sldLayoutIdLst>
    <p:sldLayoutId id="2147483882" r:id="rId1"/>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3" cstate="print">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fontAlgn="auto">
              <a:spcBef>
                <a:spcPts val="0"/>
              </a:spcBef>
              <a:spcAft>
                <a:spcPts val="0"/>
              </a:spcAft>
            </a:pPr>
            <a:fld id="{9D6E9DEC-419B-4CC5-A080-3B06BD5A8291}" type="datetimeFigureOut">
              <a:rPr lang="en-US" b="0" smtClean="0">
                <a:solidFill>
                  <a:prstClr val="white">
                    <a:tint val="75000"/>
                  </a:prstClr>
                </a:solidFill>
                <a:latin typeface="Trebuchet MS"/>
                <a:cs typeface="+mn-cs"/>
              </a:rPr>
              <a:pPr defTabSz="457200" fontAlgn="auto">
                <a:spcBef>
                  <a:spcPts val="0"/>
                </a:spcBef>
                <a:spcAft>
                  <a:spcPts val="0"/>
                </a:spcAft>
              </a:pPr>
              <a:t>1/14/2016</a:t>
            </a:fld>
            <a:endParaRPr lang="en-US" b="0" dirty="0">
              <a:solidFill>
                <a:prstClr val="white">
                  <a:tint val="75000"/>
                </a:prstClr>
              </a:solidFill>
              <a:latin typeface="Trebuchet MS"/>
              <a:cs typeface="+mn-cs"/>
            </a:endParaRPr>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fontAlgn="auto">
              <a:spcBef>
                <a:spcPts val="0"/>
              </a:spcBef>
              <a:spcAft>
                <a:spcPts val="0"/>
              </a:spcAft>
            </a:pPr>
            <a:endParaRPr lang="en-US" b="0" dirty="0">
              <a:solidFill>
                <a:prstClr val="white">
                  <a:tint val="75000"/>
                </a:prstClr>
              </a:solidFill>
              <a:latin typeface="Trebuchet MS"/>
              <a:cs typeface="+mn-cs"/>
            </a:endParaRP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defTabSz="457200" fontAlgn="auto">
              <a:spcBef>
                <a:spcPts val="0"/>
              </a:spcBef>
              <a:spcAft>
                <a:spcPts val="0"/>
              </a:spcAft>
            </a:pPr>
            <a:fld id="{6D22F896-40B5-4ADD-8801-0D06FADFA095}" type="slidenum">
              <a:rPr lang="en-US" b="0" smtClean="0">
                <a:solidFill>
                  <a:prstClr val="white">
                    <a:tint val="75000"/>
                  </a:prstClr>
                </a:solidFill>
                <a:latin typeface="Trebuchet MS"/>
                <a:cs typeface="+mn-cs"/>
              </a:rPr>
              <a:pPr defTabSz="457200" fontAlgn="auto">
                <a:spcBef>
                  <a:spcPts val="0"/>
                </a:spcBef>
                <a:spcAft>
                  <a:spcPts val="0"/>
                </a:spcAft>
              </a:pPr>
              <a:t>‹#›</a:t>
            </a:fld>
            <a:endParaRPr lang="en-US" b="0" dirty="0">
              <a:solidFill>
                <a:prstClr val="white">
                  <a:tint val="75000"/>
                </a:prstClr>
              </a:solidFill>
              <a:latin typeface="Trebuchet MS"/>
              <a:cs typeface="+mn-cs"/>
            </a:endParaRPr>
          </a:p>
        </p:txBody>
      </p:sp>
    </p:spTree>
    <p:extLst>
      <p:ext uri="{BB962C8B-B14F-4D97-AF65-F5344CB8AC3E}">
        <p14:creationId xmlns:p14="http://schemas.microsoft.com/office/powerpoint/2010/main" val="347858451"/>
      </p:ext>
    </p:extLst>
  </p:cSld>
  <p:clrMap bg1="dk1" tx1="lt1" bg2="dk2" tx2="lt2" accent1="accent1" accent2="accent2" accent3="accent3" accent4="accent4" accent5="accent5" accent6="accent6" hlink="hlink" folHlink="folHlink"/>
  <p:sldLayoutIdLst>
    <p:sldLayoutId id="2147483884" r:id="rId1"/>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75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3" cstate="print">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fontAlgn="auto">
              <a:spcBef>
                <a:spcPts val="0"/>
              </a:spcBef>
              <a:spcAft>
                <a:spcPts val="0"/>
              </a:spcAft>
            </a:pPr>
            <a:fld id="{9D6E9DEC-419B-4CC5-A080-3B06BD5A8291}" type="datetimeFigureOut">
              <a:rPr lang="en-US" b="0" smtClean="0">
                <a:solidFill>
                  <a:prstClr val="white">
                    <a:tint val="75000"/>
                  </a:prstClr>
                </a:solidFill>
                <a:latin typeface="Trebuchet MS"/>
                <a:cs typeface="+mn-cs"/>
              </a:rPr>
              <a:pPr defTabSz="457200" fontAlgn="auto">
                <a:spcBef>
                  <a:spcPts val="0"/>
                </a:spcBef>
                <a:spcAft>
                  <a:spcPts val="0"/>
                </a:spcAft>
              </a:pPr>
              <a:t>1/14/2016</a:t>
            </a:fld>
            <a:endParaRPr lang="en-US" b="0" dirty="0">
              <a:solidFill>
                <a:prstClr val="white">
                  <a:tint val="75000"/>
                </a:prstClr>
              </a:solidFill>
              <a:latin typeface="Trebuchet MS"/>
              <a:cs typeface="+mn-cs"/>
            </a:endParaRPr>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fontAlgn="auto">
              <a:spcBef>
                <a:spcPts val="0"/>
              </a:spcBef>
              <a:spcAft>
                <a:spcPts val="0"/>
              </a:spcAft>
            </a:pPr>
            <a:endParaRPr lang="en-US" b="0" dirty="0">
              <a:solidFill>
                <a:prstClr val="white">
                  <a:tint val="75000"/>
                </a:prstClr>
              </a:solidFill>
              <a:latin typeface="Trebuchet MS"/>
              <a:cs typeface="+mn-cs"/>
            </a:endParaRP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defTabSz="457200" fontAlgn="auto">
              <a:spcBef>
                <a:spcPts val="0"/>
              </a:spcBef>
              <a:spcAft>
                <a:spcPts val="0"/>
              </a:spcAft>
            </a:pPr>
            <a:fld id="{6D22F896-40B5-4ADD-8801-0D06FADFA095}" type="slidenum">
              <a:rPr lang="en-US" b="0" smtClean="0">
                <a:solidFill>
                  <a:prstClr val="white">
                    <a:tint val="75000"/>
                  </a:prstClr>
                </a:solidFill>
                <a:latin typeface="Trebuchet MS"/>
                <a:cs typeface="+mn-cs"/>
              </a:rPr>
              <a:pPr defTabSz="457200" fontAlgn="auto">
                <a:spcBef>
                  <a:spcPts val="0"/>
                </a:spcBef>
                <a:spcAft>
                  <a:spcPts val="0"/>
                </a:spcAft>
              </a:pPr>
              <a:t>‹#›</a:t>
            </a:fld>
            <a:endParaRPr lang="en-US" b="0" dirty="0">
              <a:solidFill>
                <a:prstClr val="white">
                  <a:tint val="75000"/>
                </a:prstClr>
              </a:solidFill>
              <a:latin typeface="Trebuchet MS"/>
              <a:cs typeface="+mn-cs"/>
            </a:endParaRPr>
          </a:p>
        </p:txBody>
      </p:sp>
    </p:spTree>
    <p:extLst>
      <p:ext uri="{BB962C8B-B14F-4D97-AF65-F5344CB8AC3E}">
        <p14:creationId xmlns:p14="http://schemas.microsoft.com/office/powerpoint/2010/main" val="347858451"/>
      </p:ext>
    </p:extLst>
  </p:cSld>
  <p:clrMap bg1="dk1" tx1="lt1" bg2="dk2" tx2="lt2" accent1="accent1" accent2="accent2" accent3="accent3" accent4="accent4" accent5="accent5" accent6="accent6" hlink="hlink" folHlink="folHlink"/>
  <p:sldLayoutIdLst>
    <p:sldLayoutId id="2147483886" r:id="rId1"/>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3" cstate="print">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fontAlgn="auto">
              <a:spcBef>
                <a:spcPts val="0"/>
              </a:spcBef>
              <a:spcAft>
                <a:spcPts val="0"/>
              </a:spcAft>
            </a:pPr>
            <a:fld id="{9D6E9DEC-419B-4CC5-A080-3B06BD5A8291}" type="datetimeFigureOut">
              <a:rPr lang="en-US" b="0" smtClean="0">
                <a:solidFill>
                  <a:prstClr val="white">
                    <a:tint val="75000"/>
                  </a:prstClr>
                </a:solidFill>
                <a:latin typeface="Trebuchet MS"/>
                <a:cs typeface="+mn-cs"/>
              </a:rPr>
              <a:pPr defTabSz="457200" fontAlgn="auto">
                <a:spcBef>
                  <a:spcPts val="0"/>
                </a:spcBef>
                <a:spcAft>
                  <a:spcPts val="0"/>
                </a:spcAft>
              </a:pPr>
              <a:t>1/14/2016</a:t>
            </a:fld>
            <a:endParaRPr lang="en-US" b="0" dirty="0">
              <a:solidFill>
                <a:prstClr val="white">
                  <a:tint val="75000"/>
                </a:prstClr>
              </a:solidFill>
              <a:latin typeface="Trebuchet MS"/>
              <a:cs typeface="+mn-cs"/>
            </a:endParaRPr>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fontAlgn="auto">
              <a:spcBef>
                <a:spcPts val="0"/>
              </a:spcBef>
              <a:spcAft>
                <a:spcPts val="0"/>
              </a:spcAft>
            </a:pPr>
            <a:endParaRPr lang="en-US" b="0" dirty="0">
              <a:solidFill>
                <a:prstClr val="white">
                  <a:tint val="75000"/>
                </a:prstClr>
              </a:solidFill>
              <a:latin typeface="Trebuchet MS"/>
              <a:cs typeface="+mn-cs"/>
            </a:endParaRP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defTabSz="457200" fontAlgn="auto">
              <a:spcBef>
                <a:spcPts val="0"/>
              </a:spcBef>
              <a:spcAft>
                <a:spcPts val="0"/>
              </a:spcAft>
            </a:pPr>
            <a:fld id="{6D22F896-40B5-4ADD-8801-0D06FADFA095}" type="slidenum">
              <a:rPr lang="en-US" b="0" smtClean="0">
                <a:solidFill>
                  <a:prstClr val="white">
                    <a:tint val="75000"/>
                  </a:prstClr>
                </a:solidFill>
                <a:latin typeface="Trebuchet MS"/>
                <a:cs typeface="+mn-cs"/>
              </a:rPr>
              <a:pPr defTabSz="457200" fontAlgn="auto">
                <a:spcBef>
                  <a:spcPts val="0"/>
                </a:spcBef>
                <a:spcAft>
                  <a:spcPts val="0"/>
                </a:spcAft>
              </a:pPr>
              <a:t>‹#›</a:t>
            </a:fld>
            <a:endParaRPr lang="en-US" b="0" dirty="0">
              <a:solidFill>
                <a:prstClr val="white">
                  <a:tint val="75000"/>
                </a:prstClr>
              </a:solidFill>
              <a:latin typeface="Trebuchet MS"/>
              <a:cs typeface="+mn-cs"/>
            </a:endParaRPr>
          </a:p>
        </p:txBody>
      </p:sp>
    </p:spTree>
    <p:extLst>
      <p:ext uri="{BB962C8B-B14F-4D97-AF65-F5344CB8AC3E}">
        <p14:creationId xmlns:p14="http://schemas.microsoft.com/office/powerpoint/2010/main" val="347858451"/>
      </p:ext>
    </p:extLst>
  </p:cSld>
  <p:clrMap bg1="dk1" tx1="lt1" bg2="dk2" tx2="lt2" accent1="accent1" accent2="accent2" accent3="accent3" accent4="accent4" accent5="accent5" accent6="accent6" hlink="hlink" folHlink="folHlink"/>
  <p:sldLayoutIdLst>
    <p:sldLayoutId id="2147483888" r:id="rId1"/>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43D853-34A0-4AA8-81AD-15BC2DA869C8}" type="datetimeFigureOut">
              <a:rPr lang="en-US" b="0" smtClean="0">
                <a:solidFill>
                  <a:prstClr val="black">
                    <a:tint val="75000"/>
                  </a:prstClr>
                </a:solidFill>
                <a:latin typeface="Calibri"/>
                <a:cs typeface="+mn-cs"/>
              </a:rPr>
              <a:pPr fontAlgn="auto">
                <a:spcBef>
                  <a:spcPts val="0"/>
                </a:spcBef>
                <a:spcAft>
                  <a:spcPts val="0"/>
                </a:spcAft>
              </a:pPr>
              <a:t>1/14/2016</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F62A88-8E63-409C-934D-2B98649F14C1}" type="slidenum">
              <a:rPr lang="en-US" b="0" smtClean="0">
                <a:solidFill>
                  <a:prstClr val="black">
                    <a:tint val="75000"/>
                  </a:prstClr>
                </a:solidFill>
                <a:latin typeface="Calibri"/>
                <a:cs typeface="+mn-cs"/>
              </a:rPr>
              <a:pPr fontAlgn="auto">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1046749628"/>
      </p:ext>
    </p:extLst>
  </p:cSld>
  <p:clrMap bg1="lt1" tx1="dk1" bg2="lt2" tx2="dk2" accent1="accent1" accent2="accent2" accent3="accent3" accent4="accent4" accent5="accent5" accent6="accent6" hlink="hlink" folHlink="folHlink"/>
  <p:sldLayoutIdLst>
    <p:sldLayoutId id="214748376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2590800" y="685800"/>
            <a:ext cx="5029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Your Topic Goes Here</a:t>
            </a:r>
          </a:p>
        </p:txBody>
      </p:sp>
      <p:sp>
        <p:nvSpPr>
          <p:cNvPr id="10243" name="Rectangle 3"/>
          <p:cNvSpPr>
            <a:spLocks noGrp="1" noChangeArrowheads="1"/>
          </p:cNvSpPr>
          <p:nvPr>
            <p:ph type="body" idx="1"/>
          </p:nvPr>
        </p:nvSpPr>
        <p:spPr bwMode="auto">
          <a:xfrm>
            <a:off x="2971800" y="2133600"/>
            <a:ext cx="4572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Your Subtopics Go Here</a:t>
            </a:r>
          </a:p>
        </p:txBody>
      </p:sp>
    </p:spTree>
    <p:extLst>
      <p:ext uri="{BB962C8B-B14F-4D97-AF65-F5344CB8AC3E}">
        <p14:creationId xmlns:p14="http://schemas.microsoft.com/office/powerpoint/2010/main" val="1952397698"/>
      </p:ext>
    </p:extLst>
  </p:cSld>
  <p:clrMap bg1="dk2" tx1="lt1" bg2="dk1" tx2="lt2" accent1="accent1" accent2="accent2" accent3="accent3" accent4="accent4" accent5="accent5" accent6="accent6" hlink="hlink" folHlink="folHlink"/>
  <p:sldLayoutIdLst>
    <p:sldLayoutId id="2147483762" r:id="rId1"/>
  </p:sldLayoutIdLst>
  <p:transition advClick="0"/>
  <p:txStyles>
    <p:titleStyle>
      <a:lvl1pPr algn="l" rtl="0" eaLnBrk="1" fontAlgn="base" hangingPunct="1">
        <a:spcBef>
          <a:spcPct val="0"/>
        </a:spcBef>
        <a:spcAft>
          <a:spcPct val="0"/>
        </a:spcAft>
        <a:defRPr sz="3200">
          <a:solidFill>
            <a:schemeClr val="accent1">
              <a:lumMod val="50000"/>
            </a:schemeClr>
          </a:solidFill>
          <a:latin typeface="+mj-lt"/>
          <a:ea typeface="+mj-ea"/>
          <a:cs typeface="+mj-cs"/>
        </a:defRPr>
      </a:lvl1pPr>
      <a:lvl2pPr algn="l" rtl="0" eaLnBrk="1" fontAlgn="base" hangingPunct="1">
        <a:spcBef>
          <a:spcPct val="0"/>
        </a:spcBef>
        <a:spcAft>
          <a:spcPct val="0"/>
        </a:spcAft>
        <a:defRPr sz="3200">
          <a:solidFill>
            <a:srgbClr val="5E1D10"/>
          </a:solidFill>
          <a:latin typeface="Times New Roman" pitchFamily="18" charset="0"/>
        </a:defRPr>
      </a:lvl2pPr>
      <a:lvl3pPr algn="l" rtl="0" eaLnBrk="1" fontAlgn="base" hangingPunct="1">
        <a:spcBef>
          <a:spcPct val="0"/>
        </a:spcBef>
        <a:spcAft>
          <a:spcPct val="0"/>
        </a:spcAft>
        <a:defRPr sz="3200">
          <a:solidFill>
            <a:srgbClr val="5E1D10"/>
          </a:solidFill>
          <a:latin typeface="Times New Roman" pitchFamily="18" charset="0"/>
        </a:defRPr>
      </a:lvl3pPr>
      <a:lvl4pPr algn="l" rtl="0" eaLnBrk="1" fontAlgn="base" hangingPunct="1">
        <a:spcBef>
          <a:spcPct val="0"/>
        </a:spcBef>
        <a:spcAft>
          <a:spcPct val="0"/>
        </a:spcAft>
        <a:defRPr sz="3200">
          <a:solidFill>
            <a:srgbClr val="5E1D10"/>
          </a:solidFill>
          <a:latin typeface="Times New Roman" pitchFamily="18" charset="0"/>
        </a:defRPr>
      </a:lvl4pPr>
      <a:lvl5pPr algn="l" rtl="0" eaLnBrk="1" fontAlgn="base" hangingPunct="1">
        <a:spcBef>
          <a:spcPct val="0"/>
        </a:spcBef>
        <a:spcAft>
          <a:spcPct val="0"/>
        </a:spcAft>
        <a:defRPr sz="3200">
          <a:solidFill>
            <a:srgbClr val="5E1D10"/>
          </a:solidFill>
          <a:latin typeface="Times New Roman" pitchFamily="18" charset="0"/>
        </a:defRPr>
      </a:lvl5pPr>
      <a:lvl6pPr marL="457200" algn="l" rtl="0" eaLnBrk="1" fontAlgn="base" hangingPunct="1">
        <a:spcBef>
          <a:spcPct val="0"/>
        </a:spcBef>
        <a:spcAft>
          <a:spcPct val="0"/>
        </a:spcAft>
        <a:defRPr sz="3200">
          <a:solidFill>
            <a:srgbClr val="5E1D10"/>
          </a:solidFill>
          <a:latin typeface="Times New Roman" pitchFamily="18" charset="0"/>
        </a:defRPr>
      </a:lvl6pPr>
      <a:lvl7pPr marL="914400" algn="l" rtl="0" eaLnBrk="1" fontAlgn="base" hangingPunct="1">
        <a:spcBef>
          <a:spcPct val="0"/>
        </a:spcBef>
        <a:spcAft>
          <a:spcPct val="0"/>
        </a:spcAft>
        <a:defRPr sz="3200">
          <a:solidFill>
            <a:srgbClr val="5E1D10"/>
          </a:solidFill>
          <a:latin typeface="Times New Roman" pitchFamily="18" charset="0"/>
        </a:defRPr>
      </a:lvl7pPr>
      <a:lvl8pPr marL="1371600" algn="l" rtl="0" eaLnBrk="1" fontAlgn="base" hangingPunct="1">
        <a:spcBef>
          <a:spcPct val="0"/>
        </a:spcBef>
        <a:spcAft>
          <a:spcPct val="0"/>
        </a:spcAft>
        <a:defRPr sz="3200">
          <a:solidFill>
            <a:srgbClr val="5E1D10"/>
          </a:solidFill>
          <a:latin typeface="Times New Roman" pitchFamily="18" charset="0"/>
        </a:defRPr>
      </a:lvl8pPr>
      <a:lvl9pPr marL="1828800" algn="l" rtl="0" eaLnBrk="1" fontAlgn="base" hangingPunct="1">
        <a:spcBef>
          <a:spcPct val="0"/>
        </a:spcBef>
        <a:spcAft>
          <a:spcPct val="0"/>
        </a:spcAft>
        <a:defRPr sz="3200">
          <a:solidFill>
            <a:srgbClr val="5E1D10"/>
          </a:solidFill>
          <a:latin typeface="Times New Roman" pitchFamily="18" charset="0"/>
        </a:defRPr>
      </a:lvl9pPr>
    </p:titleStyle>
    <p:bodyStyle>
      <a:lvl1pPr marL="342900" indent="-342900" algn="l" rtl="0" eaLnBrk="1" fontAlgn="base" hangingPunct="1">
        <a:spcBef>
          <a:spcPct val="20000"/>
        </a:spcBef>
        <a:spcAft>
          <a:spcPct val="0"/>
        </a:spcAft>
        <a:buChar char="•"/>
        <a:defRPr sz="20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PowerPoint_Slide1.sldx"/></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package" Target="../embeddings/Microsoft_PowerPoint_Slide2.sldx"/></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104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01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994" name="Picture 2" descr="http://www.udadanceacademypreschool.com/uploads/1/1/1/5/11157817/5016037_orig.jpg"/>
          <p:cNvPicPr>
            <a:picLocks noChangeAspect="1" noChangeArrowheads="1"/>
          </p:cNvPicPr>
          <p:nvPr/>
        </p:nvPicPr>
        <p:blipFill>
          <a:blip r:embed="rId2" cstate="print"/>
          <a:srcRect l="15463" r="3859"/>
          <a:stretch>
            <a:fillRect/>
          </a:stretch>
        </p:blipFill>
        <p:spPr bwMode="auto">
          <a:xfrm>
            <a:off x="0" y="228600"/>
            <a:ext cx="9144000" cy="3352800"/>
          </a:xfrm>
          <a:prstGeom prst="rect">
            <a:avLst/>
          </a:prstGeom>
          <a:noFill/>
        </p:spPr>
      </p:pic>
      <p:sp>
        <p:nvSpPr>
          <p:cNvPr id="10" name="Text Box 4"/>
          <p:cNvSpPr txBox="1">
            <a:spLocks noChangeArrowheads="1"/>
          </p:cNvSpPr>
          <p:nvPr/>
        </p:nvSpPr>
        <p:spPr bwMode="auto">
          <a:xfrm>
            <a:off x="0" y="-228600"/>
            <a:ext cx="9144000" cy="4139595"/>
          </a:xfrm>
          <a:prstGeom prst="rect">
            <a:avLst/>
          </a:prstGeom>
          <a:noFill/>
          <a:ln w="9525" algn="ctr">
            <a:noFill/>
            <a:miter lim="800000"/>
            <a:headEnd/>
            <a:tailEnd/>
          </a:ln>
        </p:spPr>
        <p:txBody>
          <a:bodyPr wrap="square">
            <a:spAutoFit/>
          </a:bodyPr>
          <a:lstStyle/>
          <a:p>
            <a:pPr algn="ctr">
              <a:spcBef>
                <a:spcPct val="50000"/>
              </a:spcBef>
              <a:defRPr/>
            </a:pPr>
            <a:endParaRPr lang="en-US" sz="800" dirty="0" smtClean="0">
              <a:solidFill>
                <a:schemeClr val="bg1"/>
              </a:solidFill>
              <a:effectLst>
                <a:outerShdw blurRad="38100" dist="38100" dir="2700000" algn="tl">
                  <a:srgbClr val="000000"/>
                </a:outerShdw>
              </a:effectLst>
              <a:latin typeface="Calibri" pitchFamily="34" charset="0"/>
            </a:endParaRPr>
          </a:p>
          <a:p>
            <a:pPr algn="l">
              <a:spcBef>
                <a:spcPct val="50000"/>
              </a:spcBef>
              <a:defRPr/>
            </a:pPr>
            <a:r>
              <a:rPr lang="en-US" sz="3600" dirty="0" smtClean="0">
                <a:solidFill>
                  <a:schemeClr val="bg1"/>
                </a:solidFill>
                <a:effectLst>
                  <a:outerShdw blurRad="38100" dist="38100" dir="2700000" algn="tl">
                    <a:srgbClr val="000000"/>
                  </a:outerShdw>
                </a:effectLst>
                <a:latin typeface="Franklin Gothic Demi" pitchFamily="34" charset="0"/>
              </a:rPr>
              <a:t> </a:t>
            </a:r>
          </a:p>
          <a:p>
            <a:pPr algn="ctr">
              <a:spcBef>
                <a:spcPct val="50000"/>
              </a:spcBef>
              <a:defRPr/>
            </a:pPr>
            <a:endParaRPr lang="en-US" sz="6200" dirty="0" smtClean="0">
              <a:solidFill>
                <a:schemeClr val="bg1"/>
              </a:solidFill>
              <a:effectLst>
                <a:outerShdw blurRad="38100" dist="38100" dir="2700000" algn="tl">
                  <a:srgbClr val="000000"/>
                </a:outerShdw>
              </a:effectLst>
              <a:latin typeface="Rockwell Extra Bold" pitchFamily="18" charset="0"/>
            </a:endParaRPr>
          </a:p>
          <a:p>
            <a:pPr algn="ctr">
              <a:spcBef>
                <a:spcPct val="50000"/>
              </a:spcBef>
              <a:defRPr/>
            </a:pPr>
            <a:r>
              <a:rPr lang="en-US" sz="6200" dirty="0" smtClean="0">
                <a:solidFill>
                  <a:schemeClr val="bg1"/>
                </a:solidFill>
                <a:effectLst>
                  <a:outerShdw blurRad="38100" dist="38100" dir="2700000" algn="tl">
                    <a:srgbClr val="000000"/>
                  </a:outerShdw>
                </a:effectLst>
                <a:latin typeface="Rockwell Extra Bold" pitchFamily="18" charset="0"/>
              </a:rPr>
              <a:t>Children’s Church </a:t>
            </a:r>
          </a:p>
          <a:p>
            <a:pPr algn="ctr">
              <a:spcBef>
                <a:spcPct val="50000"/>
              </a:spcBef>
              <a:defRPr/>
            </a:pPr>
            <a:endParaRPr lang="en-US" sz="1000"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6" name="Rectangle 5"/>
          <p:cNvSpPr/>
          <p:nvPr/>
        </p:nvSpPr>
        <p:spPr>
          <a:xfrm>
            <a:off x="1143000" y="4572000"/>
            <a:ext cx="7162800" cy="2400657"/>
          </a:xfrm>
          <a:prstGeom prst="rect">
            <a:avLst/>
          </a:prstGeom>
        </p:spPr>
        <p:txBody>
          <a:bodyPr wrap="square">
            <a:spAutoFit/>
          </a:bodyPr>
          <a:lstStyle/>
          <a:p>
            <a:pPr>
              <a:spcBef>
                <a:spcPct val="50000"/>
              </a:spcBef>
              <a:defRPr/>
            </a:pPr>
            <a:r>
              <a:rPr lang="en-US" sz="3000" dirty="0" smtClean="0">
                <a:solidFill>
                  <a:srgbClr val="8A0000"/>
                </a:solidFill>
                <a:effectLst>
                  <a:outerShdw blurRad="38100" dist="38100" dir="2700000" algn="tl">
                    <a:srgbClr val="000000"/>
                  </a:outerShdw>
                </a:effectLst>
                <a:latin typeface="+mn-lt"/>
              </a:rPr>
              <a:t>This week the children will be studying 1 &amp; 2</a:t>
            </a:r>
            <a:r>
              <a:rPr lang="en-US" sz="3000" baseline="30000" dirty="0" smtClean="0">
                <a:solidFill>
                  <a:srgbClr val="8A0000"/>
                </a:solidFill>
                <a:effectLst>
                  <a:outerShdw blurRad="38100" dist="38100" dir="2700000" algn="tl">
                    <a:srgbClr val="000000"/>
                  </a:outerShdw>
                </a:effectLst>
                <a:latin typeface="+mn-lt"/>
              </a:rPr>
              <a:t>nd</a:t>
            </a:r>
            <a:r>
              <a:rPr lang="en-US" sz="3000" dirty="0" smtClean="0">
                <a:solidFill>
                  <a:srgbClr val="8A0000"/>
                </a:solidFill>
                <a:effectLst>
                  <a:outerShdw blurRad="38100" dist="38100" dir="2700000" algn="tl">
                    <a:srgbClr val="000000"/>
                  </a:outerShdw>
                </a:effectLst>
                <a:latin typeface="+mn-lt"/>
              </a:rPr>
              <a:t> Chronicles</a:t>
            </a:r>
          </a:p>
          <a:p>
            <a:pPr>
              <a:spcBef>
                <a:spcPct val="50000"/>
              </a:spcBef>
              <a:defRPr/>
            </a:pPr>
            <a:r>
              <a:rPr lang="en-US" sz="3000" dirty="0" smtClean="0">
                <a:solidFill>
                  <a:srgbClr val="8A0000"/>
                </a:solidFill>
                <a:effectLst>
                  <a:outerShdw blurRad="38100" dist="38100" dir="2700000" algn="tl">
                    <a:srgbClr val="000000"/>
                  </a:outerShdw>
                </a:effectLst>
                <a:latin typeface="+mn-lt"/>
              </a:rPr>
              <a:t>with teacher </a:t>
            </a:r>
            <a:r>
              <a:rPr lang="en-US" sz="3000" smtClean="0">
                <a:solidFill>
                  <a:srgbClr val="8A0000"/>
                </a:solidFill>
                <a:effectLst>
                  <a:outerShdw blurRad="38100" dist="38100" dir="2700000" algn="tl">
                    <a:srgbClr val="000000"/>
                  </a:outerShdw>
                </a:effectLst>
                <a:latin typeface="+mn-lt"/>
              </a:rPr>
              <a:t>Meta Mourton</a:t>
            </a:r>
            <a:endParaRPr lang="en-US" sz="3000" dirty="0" smtClean="0">
              <a:solidFill>
                <a:srgbClr val="8A0000"/>
              </a:solidFill>
              <a:effectLst>
                <a:outerShdw blurRad="38100" dist="38100" dir="2700000" algn="tl">
                  <a:srgbClr val="000000"/>
                </a:outerShdw>
              </a:effectLst>
              <a:latin typeface="+mn-lt"/>
            </a:endParaRPr>
          </a:p>
          <a:p>
            <a:pPr algn="l">
              <a:spcBef>
                <a:spcPct val="50000"/>
              </a:spcBef>
              <a:defRPr/>
            </a:pPr>
            <a:r>
              <a:rPr lang="en-US" sz="3000" dirty="0" smtClean="0">
                <a:solidFill>
                  <a:schemeClr val="bg1"/>
                </a:solidFill>
                <a:effectLst>
                  <a:outerShdw blurRad="38100" dist="38100" dir="2700000" algn="tl">
                    <a:srgbClr val="000000"/>
                  </a:outerShdw>
                </a:effectLst>
                <a:latin typeface="Garamond" pitchFamily="18" charset="0"/>
              </a:rPr>
              <a:t>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ChangeAspect="1"/>
          </p:cNvGraphicFramePr>
          <p:nvPr/>
        </p:nvGraphicFramePr>
        <p:xfrm>
          <a:off x="1" y="-7697"/>
          <a:ext cx="9144000" cy="6865697"/>
        </p:xfrm>
        <a:graphic>
          <a:graphicData uri="http://schemas.openxmlformats.org/presentationml/2006/ole">
            <mc:AlternateContent xmlns:mc="http://schemas.openxmlformats.org/markup-compatibility/2006">
              <mc:Choice xmlns:v="urn:schemas-microsoft-com:vml" Requires="v">
                <p:oleObj spid="_x0000_s1027" name="Slide" r:id="rId4" imgW="4570388" imgH="3427437" progId="PowerPoint.Slide.12">
                  <p:embed/>
                </p:oleObj>
              </mc:Choice>
              <mc:Fallback>
                <p:oleObj name="Slide" r:id="rId4" imgW="4570388" imgH="3427437" progId="PowerPoint.Slide.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7697"/>
                        <a:ext cx="9144000" cy="686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Reading through Bible.jpg"/>
          <p:cNvPicPr>
            <a:picLocks noChangeAspect="1"/>
          </p:cNvPicPr>
          <p:nvPr/>
        </p:nvPicPr>
        <p:blipFill>
          <a:blip r:embed="rId2" cstate="print">
            <a:lum bright="-20000"/>
          </a:blip>
          <a:srcRect/>
          <a:stretch>
            <a:fillRect/>
          </a:stretch>
        </p:blipFill>
        <p:spPr>
          <a:xfrm>
            <a:off x="0" y="0"/>
            <a:ext cx="9144000" cy="4343400"/>
          </a:xfrm>
          <a:prstGeom prst="rect">
            <a:avLst/>
          </a:prstGeom>
        </p:spPr>
      </p:pic>
      <p:sp>
        <p:nvSpPr>
          <p:cNvPr id="9" name="Rectangle 8"/>
          <p:cNvSpPr/>
          <p:nvPr/>
        </p:nvSpPr>
        <p:spPr>
          <a:xfrm>
            <a:off x="0" y="4114800"/>
            <a:ext cx="9144000" cy="2743200"/>
          </a:xfrm>
          <a:prstGeom prst="rect">
            <a:avLst/>
          </a:prstGeom>
          <a:solidFill>
            <a:schemeClr val="bg1">
              <a:lumMod val="5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4285789"/>
          </a:xfrm>
          <a:prstGeom prst="rect">
            <a:avLst/>
          </a:prstGeom>
          <a:solidFill>
            <a:srgbClr val="E6E6E6">
              <a:alpha val="32941"/>
            </a:srgbClr>
          </a:solidFill>
          <a:ln w="38100">
            <a:noFill/>
          </a:ln>
        </p:spPr>
        <p:txBody>
          <a:bodyPr wrap="square">
            <a:spAutoFit/>
          </a:bodyPr>
          <a:lstStyle/>
          <a:p>
            <a:pPr>
              <a:spcBef>
                <a:spcPct val="50000"/>
              </a:spcBef>
            </a:pPr>
            <a:endParaRPr lang="en-US" sz="100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spcBef>
                <a:spcPct val="50000"/>
              </a:spcBef>
            </a:pPr>
            <a:r>
              <a:rPr lang="en-US" sz="3700" dirty="0" smtClean="0">
                <a:solidFill>
                  <a:srgbClr val="660066"/>
                </a:solidFill>
                <a:effectLst>
                  <a:outerShdw blurRad="38100" dist="38100" dir="2700000" algn="tl">
                    <a:srgbClr val="000000">
                      <a:alpha val="43137"/>
                    </a:srgbClr>
                  </a:outerShdw>
                </a:effectLst>
                <a:latin typeface="Tahoma" pitchFamily="34" charset="0"/>
                <a:ea typeface="Tahoma" pitchFamily="34" charset="0"/>
                <a:cs typeface="Tahoma" pitchFamily="34" charset="0"/>
              </a:rPr>
              <a:t>Women’s Joy Bible Study</a:t>
            </a:r>
            <a:r>
              <a:rPr lang="en-US" sz="3700" dirty="0" smtClean="0">
                <a:solidFill>
                  <a:srgbClr val="660066"/>
                </a:solidFill>
                <a:latin typeface="Times New Roman" pitchFamily="18" charset="0"/>
                <a:cs typeface="Times New Roman" pitchFamily="18" charset="0"/>
              </a:rPr>
              <a:t> </a:t>
            </a:r>
          </a:p>
          <a:p>
            <a:pPr>
              <a:spcBef>
                <a:spcPct val="50000"/>
              </a:spcBef>
            </a:pPr>
            <a:endParaRPr lang="en-US" sz="20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l">
              <a:spcBef>
                <a:spcPct val="50000"/>
              </a:spcBef>
            </a:pPr>
            <a:r>
              <a:rPr lang="en-US" sz="3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400" i="1" dirty="0" smtClean="0">
                <a:solidFill>
                  <a:srgbClr val="000000"/>
                </a:solidFill>
                <a:effectLst>
                  <a:outerShdw blurRad="38100" dist="38100" dir="2700000" algn="tl">
                    <a:srgbClr val="000000">
                      <a:alpha val="43137"/>
                    </a:srgbClr>
                  </a:outerShdw>
                </a:effectLst>
                <a:latin typeface="Albertus Medium" pitchFamily="34" charset="0"/>
                <a:cs typeface="Times New Roman" pitchFamily="18" charset="0"/>
              </a:rPr>
              <a:t>Genesis: </a:t>
            </a:r>
          </a:p>
          <a:p>
            <a:pPr algn="l">
              <a:spcBef>
                <a:spcPct val="50000"/>
              </a:spcBef>
            </a:pPr>
            <a:r>
              <a:rPr lang="en-US" sz="3400" i="1" dirty="0" smtClean="0">
                <a:solidFill>
                  <a:srgbClr val="000000"/>
                </a:solidFill>
                <a:effectLst>
                  <a:outerShdw blurRad="38100" dist="38100" dir="2700000" algn="tl">
                    <a:srgbClr val="000000">
                      <a:alpha val="43137"/>
                    </a:srgbClr>
                  </a:outerShdw>
                </a:effectLst>
                <a:latin typeface="Albertus Medium" pitchFamily="34" charset="0"/>
                <a:cs typeface="Times New Roman" pitchFamily="18" charset="0"/>
              </a:rPr>
              <a:t>		God’s Creative Call</a:t>
            </a:r>
          </a:p>
          <a:p>
            <a:pPr algn="l">
              <a:spcBef>
                <a:spcPct val="50000"/>
              </a:spcBef>
            </a:pPr>
            <a:endParaRPr lang="en-US" sz="20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spcBef>
                <a:spcPct val="50000"/>
              </a:spcBef>
            </a:pPr>
            <a:endParaRPr lang="en-US" sz="10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spcBef>
                <a:spcPct val="50000"/>
              </a:spcBef>
            </a:pPr>
            <a:endParaRPr lang="en-US" sz="10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spcBef>
                <a:spcPct val="50000"/>
              </a:spcBef>
            </a:pPr>
            <a:endParaRPr lang="en-US" sz="10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22276" name="Text Box 4"/>
          <p:cNvSpPr txBox="1">
            <a:spLocks noChangeArrowheads="1"/>
          </p:cNvSpPr>
          <p:nvPr/>
        </p:nvSpPr>
        <p:spPr bwMode="auto">
          <a:xfrm>
            <a:off x="152400" y="4495800"/>
            <a:ext cx="8763000" cy="2169825"/>
          </a:xfrm>
          <a:prstGeom prst="rect">
            <a:avLst/>
          </a:prstGeom>
          <a:solidFill>
            <a:srgbClr val="000000"/>
          </a:solidFill>
          <a:ln>
            <a:solidFill>
              <a:srgbClr val="660066"/>
            </a:solidFill>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spcBef>
                <a:spcPct val="50000"/>
              </a:spcBef>
            </a:pPr>
            <a:r>
              <a:rPr lang="en-US" sz="3000" dirty="0" smtClean="0">
                <a:solidFill>
                  <a:schemeClr val="accent2">
                    <a:lumMod val="20000"/>
                    <a:lumOff val="80000"/>
                  </a:schemeClr>
                </a:solidFill>
                <a:effectLst>
                  <a:outerShdw blurRad="38100" dist="38100" dir="2700000" algn="tl">
                    <a:srgbClr val="000000">
                      <a:alpha val="43137"/>
                    </a:srgbClr>
                  </a:outerShdw>
                </a:effectLst>
                <a:latin typeface="Albertus Medium" pitchFamily="34" charset="0"/>
              </a:rPr>
              <a:t>Ladies meet in the Friendship Center</a:t>
            </a:r>
          </a:p>
          <a:p>
            <a:pPr>
              <a:spcBef>
                <a:spcPct val="50000"/>
              </a:spcBef>
            </a:pPr>
            <a:r>
              <a:rPr lang="en-US" sz="3000" dirty="0" smtClean="0">
                <a:solidFill>
                  <a:schemeClr val="accent2">
                    <a:lumMod val="20000"/>
                    <a:lumOff val="80000"/>
                  </a:schemeClr>
                </a:solidFill>
                <a:effectLst>
                  <a:outerShdw blurRad="38100" dist="38100" dir="2700000" algn="tl">
                    <a:srgbClr val="000000">
                      <a:alpha val="43137"/>
                    </a:srgbClr>
                  </a:outerShdw>
                </a:effectLst>
                <a:latin typeface="Albertus Medium" pitchFamily="34" charset="0"/>
              </a:rPr>
              <a:t>at 9:30am followed by</a:t>
            </a:r>
          </a:p>
          <a:p>
            <a:pPr>
              <a:spcBef>
                <a:spcPct val="50000"/>
              </a:spcBef>
            </a:pPr>
            <a:r>
              <a:rPr lang="en-US" sz="3000" dirty="0" smtClean="0">
                <a:solidFill>
                  <a:schemeClr val="accent2">
                    <a:lumMod val="20000"/>
                    <a:lumOff val="80000"/>
                  </a:schemeClr>
                </a:solidFill>
                <a:effectLst>
                  <a:outerShdw blurRad="38100" dist="38100" dir="2700000" algn="tl">
                    <a:srgbClr val="000000">
                      <a:alpha val="43137"/>
                    </a:srgbClr>
                  </a:outerShdw>
                </a:effectLst>
                <a:latin typeface="Albertus Medium" pitchFamily="34" charset="0"/>
              </a:rPr>
              <a:t>Sewing Circle Craft Time at 12:30pm</a:t>
            </a:r>
          </a:p>
          <a:p>
            <a:pPr>
              <a:spcBef>
                <a:spcPct val="50000"/>
              </a:spcBef>
            </a:pPr>
            <a:r>
              <a:rPr lang="en-US" sz="1000" dirty="0" smtClean="0">
                <a:solidFill>
                  <a:srgbClr val="990099"/>
                </a:solidFill>
                <a:latin typeface="Lucida Fax" pitchFamily="18" charset="0"/>
              </a:rPr>
              <a:t> </a:t>
            </a:r>
          </a:p>
        </p:txBody>
      </p:sp>
      <p:pic>
        <p:nvPicPr>
          <p:cNvPr id="23554" name="Picture 2" descr="Romans: Becoming New in Christ-Revised, LifeGuide Scripture Studies  -     By: Jack Kuhatschek&#10;"/>
          <p:cNvPicPr>
            <a:picLocks noChangeAspect="1" noChangeArrowheads="1"/>
          </p:cNvPicPr>
          <p:nvPr/>
        </p:nvPicPr>
        <p:blipFill>
          <a:blip r:embed="rId3" cstate="print">
            <a:lum bright="-10000"/>
          </a:blip>
          <a:stretch>
            <a:fillRect/>
          </a:stretch>
        </p:blipFill>
        <p:spPr bwMode="auto">
          <a:xfrm>
            <a:off x="6629401" y="1066800"/>
            <a:ext cx="1752599" cy="2770485"/>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descr="http://www.lrmfb.org/Stock__1_.JPG"/>
          <p:cNvPicPr>
            <a:picLocks noChangeAspect="1" noChangeArrowheads="1"/>
          </p:cNvPicPr>
          <p:nvPr/>
        </p:nvPicPr>
        <p:blipFill>
          <a:blip r:embed="rId2" cstate="print">
            <a:lum bright="-15000"/>
          </a:blip>
          <a:srcRect/>
          <a:stretch>
            <a:fillRect/>
          </a:stretch>
        </p:blipFill>
        <p:spPr bwMode="auto">
          <a:xfrm>
            <a:off x="4572000" y="3374570"/>
            <a:ext cx="4572000" cy="3483429"/>
          </a:xfrm>
          <a:prstGeom prst="rect">
            <a:avLst/>
          </a:prstGeom>
          <a:noFill/>
        </p:spPr>
      </p:pic>
      <p:pic>
        <p:nvPicPr>
          <p:cNvPr id="19460" name="Picture 4" descr="http://www.lrmfb.org/trailer_w.jpg"/>
          <p:cNvPicPr>
            <a:picLocks noChangeAspect="1" noChangeArrowheads="1"/>
          </p:cNvPicPr>
          <p:nvPr/>
        </p:nvPicPr>
        <p:blipFill>
          <a:blip r:embed="rId3" cstate="print">
            <a:lum bright="-15000"/>
          </a:blip>
          <a:srcRect l="9023" t="6400" r="3711" b="11025"/>
          <a:stretch>
            <a:fillRect/>
          </a:stretch>
        </p:blipFill>
        <p:spPr bwMode="auto">
          <a:xfrm>
            <a:off x="0" y="0"/>
            <a:ext cx="4724400" cy="3352800"/>
          </a:xfrm>
          <a:prstGeom prst="rect">
            <a:avLst/>
          </a:prstGeom>
          <a:noFill/>
        </p:spPr>
      </p:pic>
      <p:sp>
        <p:nvSpPr>
          <p:cNvPr id="5" name="Rectangle 4"/>
          <p:cNvSpPr/>
          <p:nvPr/>
        </p:nvSpPr>
        <p:spPr>
          <a:xfrm>
            <a:off x="4953000" y="152400"/>
            <a:ext cx="3733800" cy="2939266"/>
          </a:xfrm>
          <a:prstGeom prst="rect">
            <a:avLst/>
          </a:prstGeom>
          <a:gradFill flip="none" rotWithShape="1">
            <a:gsLst>
              <a:gs pos="0">
                <a:srgbClr val="005DA2">
                  <a:shade val="30000"/>
                  <a:satMod val="115000"/>
                </a:srgbClr>
              </a:gs>
              <a:gs pos="50000">
                <a:srgbClr val="005DA2">
                  <a:shade val="67500"/>
                  <a:satMod val="115000"/>
                </a:srgbClr>
              </a:gs>
              <a:gs pos="100000">
                <a:srgbClr val="005DA2">
                  <a:shade val="100000"/>
                  <a:satMod val="115000"/>
                </a:srgbClr>
              </a:gs>
            </a:gsLst>
            <a:path path="circle">
              <a:fillToRect l="50000" t="50000" r="50000" b="50000"/>
            </a:path>
            <a:tileRect/>
          </a:gradFill>
          <a:ln w="3175">
            <a:solidFill>
              <a:schemeClr val="accent6">
                <a:lumMod val="60000"/>
                <a:lumOff val="40000"/>
              </a:schemeClr>
            </a:solidFill>
          </a:ln>
        </p:spPr>
        <p:txBody>
          <a:bodyPr wrap="square">
            <a:spAutoFit/>
          </a:bodyPr>
          <a:lstStyle/>
          <a:p>
            <a:pPr>
              <a:spcBef>
                <a:spcPct val="50000"/>
              </a:spcBef>
              <a:defRPr/>
            </a:pPr>
            <a:r>
              <a:rPr lang="en-US" sz="2800" dirty="0" smtClean="0">
                <a:solidFill>
                  <a:srgbClr val="E6E6E6"/>
                </a:solidFill>
                <a:effectLst>
                  <a:outerShdw blurRad="38100" dist="38100" dir="2700000" algn="tl">
                    <a:srgbClr val="000000">
                      <a:alpha val="43137"/>
                    </a:srgbClr>
                  </a:outerShdw>
                </a:effectLst>
                <a:latin typeface="Candara" pitchFamily="34" charset="0"/>
              </a:rPr>
              <a:t>FOOD PANTRY NEEDS:</a:t>
            </a:r>
          </a:p>
          <a:p>
            <a:pPr>
              <a:spcBef>
                <a:spcPts val="1800"/>
              </a:spcBef>
              <a:defRPr/>
            </a:pPr>
            <a:r>
              <a:rPr lang="en-US" dirty="0" smtClean="0">
                <a:solidFill>
                  <a:srgbClr val="E6E6E6"/>
                </a:solidFill>
                <a:effectLst>
                  <a:outerShdw blurRad="38100" dist="38100" dir="2700000" algn="tl">
                    <a:srgbClr val="000000">
                      <a:alpha val="43137"/>
                    </a:srgbClr>
                  </a:outerShdw>
                </a:effectLst>
                <a:latin typeface="Candara" pitchFamily="34" charset="0"/>
              </a:rPr>
              <a:t>Protein rich foods; s</a:t>
            </a:r>
            <a:r>
              <a:rPr lang="en-US" sz="2800" dirty="0" smtClean="0">
                <a:solidFill>
                  <a:srgbClr val="E6E6E6"/>
                </a:solidFill>
                <a:effectLst>
                  <a:outerShdw blurRad="38100" dist="38100" dir="2700000" algn="tl">
                    <a:srgbClr val="000000">
                      <a:alpha val="43137"/>
                    </a:srgbClr>
                  </a:outerShdw>
                </a:effectLst>
                <a:latin typeface="Candara" pitchFamily="34" charset="0"/>
              </a:rPr>
              <a:t>paghetti, chili, stew</a:t>
            </a:r>
          </a:p>
          <a:p>
            <a:pPr>
              <a:spcBef>
                <a:spcPts val="1800"/>
              </a:spcBef>
              <a:defRPr/>
            </a:pPr>
            <a:r>
              <a:rPr lang="en-US" dirty="0" smtClean="0">
                <a:solidFill>
                  <a:srgbClr val="E6E6E6"/>
                </a:solidFill>
                <a:effectLst>
                  <a:outerShdw blurRad="38100" dist="38100" dir="2700000" algn="tl">
                    <a:srgbClr val="000000">
                      <a:alpha val="43137"/>
                    </a:srgbClr>
                  </a:outerShdw>
                </a:effectLst>
                <a:latin typeface="Candara" pitchFamily="34" charset="0"/>
              </a:rPr>
              <a:t>c</a:t>
            </a:r>
            <a:r>
              <a:rPr lang="en-US" sz="2800" dirty="0" smtClean="0">
                <a:solidFill>
                  <a:srgbClr val="E6E6E6"/>
                </a:solidFill>
                <a:effectLst>
                  <a:outerShdw blurRad="38100" dist="38100" dir="2700000" algn="tl">
                    <a:srgbClr val="000000">
                      <a:alpha val="43137"/>
                    </a:srgbClr>
                  </a:outerShdw>
                </a:effectLst>
                <a:latin typeface="Candara" pitchFamily="34" charset="0"/>
              </a:rPr>
              <a:t>anned </a:t>
            </a:r>
            <a:r>
              <a:rPr lang="en-US" dirty="0" smtClean="0">
                <a:solidFill>
                  <a:srgbClr val="E6E6E6"/>
                </a:solidFill>
                <a:effectLst>
                  <a:outerShdw blurRad="38100" dist="38100" dir="2700000" algn="tl">
                    <a:srgbClr val="000000">
                      <a:alpha val="43137"/>
                    </a:srgbClr>
                  </a:outerShdw>
                </a:effectLst>
                <a:latin typeface="Candara" pitchFamily="34" charset="0"/>
              </a:rPr>
              <a:t>m</a:t>
            </a:r>
            <a:r>
              <a:rPr lang="en-US" sz="2800" dirty="0" smtClean="0">
                <a:solidFill>
                  <a:srgbClr val="E6E6E6"/>
                </a:solidFill>
                <a:effectLst>
                  <a:outerShdw blurRad="38100" dist="38100" dir="2700000" algn="tl">
                    <a:srgbClr val="000000">
                      <a:alpha val="43137"/>
                    </a:srgbClr>
                  </a:outerShdw>
                </a:effectLst>
                <a:latin typeface="Candara" pitchFamily="34" charset="0"/>
              </a:rPr>
              <a:t>eat &amp; fish</a:t>
            </a:r>
          </a:p>
          <a:p>
            <a:pPr>
              <a:spcBef>
                <a:spcPts val="1800"/>
              </a:spcBef>
              <a:defRPr/>
            </a:pPr>
            <a:r>
              <a:rPr lang="en-US" dirty="0" smtClean="0">
                <a:solidFill>
                  <a:srgbClr val="E6E6E6"/>
                </a:solidFill>
                <a:effectLst>
                  <a:outerShdw blurRad="38100" dist="38100" dir="2700000" algn="tl">
                    <a:srgbClr val="000000">
                      <a:alpha val="43137"/>
                    </a:srgbClr>
                  </a:outerShdw>
                </a:effectLst>
                <a:latin typeface="Candara" pitchFamily="34" charset="0"/>
              </a:rPr>
              <a:t>f</a:t>
            </a:r>
            <a:r>
              <a:rPr lang="en-US" sz="2800" dirty="0" smtClean="0">
                <a:solidFill>
                  <a:srgbClr val="E6E6E6"/>
                </a:solidFill>
                <a:effectLst>
                  <a:outerShdw blurRad="38100" dist="38100" dir="2700000" algn="tl">
                    <a:srgbClr val="000000">
                      <a:alpha val="43137"/>
                    </a:srgbClr>
                  </a:outerShdw>
                </a:effectLst>
                <a:latin typeface="Candara" pitchFamily="34" charset="0"/>
              </a:rPr>
              <a:t>ruits &amp; </a:t>
            </a:r>
            <a:r>
              <a:rPr lang="en-US" dirty="0" smtClean="0">
                <a:solidFill>
                  <a:srgbClr val="E6E6E6"/>
                </a:solidFill>
                <a:effectLst>
                  <a:outerShdw blurRad="38100" dist="38100" dir="2700000" algn="tl">
                    <a:srgbClr val="000000">
                      <a:alpha val="43137"/>
                    </a:srgbClr>
                  </a:outerShdw>
                </a:effectLst>
                <a:latin typeface="Candara" pitchFamily="34" charset="0"/>
              </a:rPr>
              <a:t>v</a:t>
            </a:r>
            <a:r>
              <a:rPr lang="en-US" sz="2800" dirty="0" smtClean="0">
                <a:solidFill>
                  <a:srgbClr val="E6E6E6"/>
                </a:solidFill>
                <a:effectLst>
                  <a:outerShdw blurRad="38100" dist="38100" dir="2700000" algn="tl">
                    <a:srgbClr val="000000">
                      <a:alpha val="43137"/>
                    </a:srgbClr>
                  </a:outerShdw>
                </a:effectLst>
                <a:latin typeface="Candara" pitchFamily="34" charset="0"/>
              </a:rPr>
              <a:t>egetables</a:t>
            </a:r>
            <a:endParaRPr lang="en-US" sz="2800" dirty="0">
              <a:solidFill>
                <a:srgbClr val="E6E6E6"/>
              </a:solidFill>
              <a:effectLst>
                <a:outerShdw blurRad="38100" dist="38100" dir="2700000" algn="tl">
                  <a:srgbClr val="000000">
                    <a:alpha val="43137"/>
                  </a:srgbClr>
                </a:outerShdw>
              </a:effectLst>
              <a:latin typeface="Candara" pitchFamily="34" charset="0"/>
            </a:endParaRPr>
          </a:p>
        </p:txBody>
      </p:sp>
      <p:sp>
        <p:nvSpPr>
          <p:cNvPr id="6" name="Rectangle 5"/>
          <p:cNvSpPr/>
          <p:nvPr/>
        </p:nvSpPr>
        <p:spPr>
          <a:xfrm>
            <a:off x="304800" y="3962400"/>
            <a:ext cx="3962400" cy="2246769"/>
          </a:xfrm>
          <a:prstGeom prst="rect">
            <a:avLst/>
          </a:prstGeom>
          <a:gradFill flip="none" rotWithShape="1">
            <a:gsLst>
              <a:gs pos="0">
                <a:srgbClr val="005DA2">
                  <a:shade val="30000"/>
                  <a:satMod val="115000"/>
                </a:srgbClr>
              </a:gs>
              <a:gs pos="50000">
                <a:srgbClr val="005DA2">
                  <a:shade val="67500"/>
                  <a:satMod val="115000"/>
                </a:srgbClr>
              </a:gs>
              <a:gs pos="100000">
                <a:srgbClr val="005DA2">
                  <a:shade val="100000"/>
                  <a:satMod val="115000"/>
                </a:srgbClr>
              </a:gs>
            </a:gsLst>
            <a:path path="circle">
              <a:fillToRect l="50000" t="50000" r="50000" b="50000"/>
            </a:path>
            <a:tileRect/>
          </a:gradFill>
          <a:ln w="3175">
            <a:solidFill>
              <a:schemeClr val="accent6">
                <a:lumMod val="60000"/>
                <a:lumOff val="40000"/>
              </a:schemeClr>
            </a:solidFill>
          </a:ln>
        </p:spPr>
        <p:txBody>
          <a:bodyPr wrap="square">
            <a:spAutoFit/>
          </a:bodyPr>
          <a:lstStyle/>
          <a:p>
            <a:pPr>
              <a:spcBef>
                <a:spcPct val="50000"/>
              </a:spcBef>
              <a:defRPr/>
            </a:pPr>
            <a:r>
              <a:rPr lang="en-US" sz="2800" dirty="0" smtClean="0">
                <a:solidFill>
                  <a:srgbClr val="E6E6E6"/>
                </a:solidFill>
                <a:effectLst>
                  <a:outerShdw blurRad="38100" dist="38100" dir="2700000" algn="tl">
                    <a:srgbClr val="000000">
                      <a:alpha val="43137"/>
                    </a:srgbClr>
                  </a:outerShdw>
                </a:effectLst>
                <a:latin typeface="Candara" pitchFamily="34" charset="0"/>
              </a:rPr>
              <a:t>Help us restock food bank shelves with your donations to our blessing barrel in the foyer</a:t>
            </a: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104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Family Movie Night Modern Banner.jpg"/>
          <p:cNvPicPr>
            <a:picLocks noChangeAspect="1"/>
          </p:cNvPicPr>
          <p:nvPr/>
        </p:nvPicPr>
        <p:blipFill>
          <a:blip r:embed="rId2" cstate="print"/>
          <a:stretch>
            <a:fillRect/>
          </a:stretch>
        </p:blipFill>
        <p:spPr>
          <a:xfrm>
            <a:off x="1676400" y="-533400"/>
            <a:ext cx="5653087" cy="3019890"/>
          </a:xfrm>
          <a:prstGeom prst="rect">
            <a:avLst/>
          </a:prstGeom>
        </p:spPr>
      </p:pic>
      <p:pic>
        <p:nvPicPr>
          <p:cNvPr id="7" name="Picture 6" descr="Princess Bride cast.jpg"/>
          <p:cNvPicPr>
            <a:picLocks noChangeAspect="1"/>
          </p:cNvPicPr>
          <p:nvPr/>
        </p:nvPicPr>
        <p:blipFill>
          <a:blip r:embed="rId3" cstate="print"/>
          <a:stretch>
            <a:fillRect/>
          </a:stretch>
        </p:blipFill>
        <p:spPr>
          <a:xfrm>
            <a:off x="3962400" y="3733800"/>
            <a:ext cx="3901840" cy="3124200"/>
          </a:xfrm>
          <a:prstGeom prst="rect">
            <a:avLst/>
          </a:prstGeom>
        </p:spPr>
      </p:pic>
      <p:pic>
        <p:nvPicPr>
          <p:cNvPr id="11268" name="Picture 4" descr="https://www.guthriegreen.com/sites/default/files/the-princess-bride.jpg"/>
          <p:cNvPicPr>
            <a:picLocks noChangeAspect="1" noChangeArrowheads="1"/>
          </p:cNvPicPr>
          <p:nvPr/>
        </p:nvPicPr>
        <p:blipFill>
          <a:blip r:embed="rId4" cstate="print"/>
          <a:srcRect/>
          <a:stretch>
            <a:fillRect/>
          </a:stretch>
        </p:blipFill>
        <p:spPr bwMode="auto">
          <a:xfrm>
            <a:off x="1143000" y="3682627"/>
            <a:ext cx="2667000" cy="3175373"/>
          </a:xfrm>
          <a:prstGeom prst="rect">
            <a:avLst/>
          </a:prstGeom>
          <a:noFill/>
        </p:spPr>
      </p:pic>
      <p:sp>
        <p:nvSpPr>
          <p:cNvPr id="4" name="Text Box 6"/>
          <p:cNvSpPr txBox="1">
            <a:spLocks noChangeArrowheads="1"/>
          </p:cNvSpPr>
          <p:nvPr/>
        </p:nvSpPr>
        <p:spPr bwMode="auto">
          <a:xfrm>
            <a:off x="152400" y="2209800"/>
            <a:ext cx="8839200" cy="1477328"/>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n w="57150" cap="rnd" algn="ctr">
            <a:solidFill>
              <a:srgbClr val="4F8AC5"/>
            </a:solidFill>
            <a:miter lim="800000"/>
            <a:headEnd/>
            <a:tailEnd/>
          </a:ln>
          <a:effectLst/>
        </p:spPr>
        <p:txBody>
          <a:bodyPr wrap="square">
            <a:spAutoFit/>
          </a:bodyPr>
          <a:lstStyle/>
          <a:p>
            <a:pPr>
              <a:spcBef>
                <a:spcPct val="50000"/>
              </a:spcBef>
              <a:defRPr/>
            </a:pPr>
            <a:r>
              <a:rPr lang="en-US" sz="3600" dirty="0" smtClean="0">
                <a:ln>
                  <a:solidFill>
                    <a:schemeClr val="accent1">
                      <a:lumMod val="50000"/>
                    </a:schemeClr>
                  </a:solidFill>
                </a:ln>
                <a:solidFill>
                  <a:schemeClr val="accent6">
                    <a:lumMod val="75000"/>
                  </a:schemeClr>
                </a:solidFill>
                <a:effectLst>
                  <a:outerShdw blurRad="38100" dist="38100" dir="2700000" algn="tl">
                    <a:srgbClr val="000000">
                      <a:alpha val="43137"/>
                    </a:srgbClr>
                  </a:outerShdw>
                </a:effectLst>
                <a:latin typeface="Helvetica" pitchFamily="34" charset="0"/>
              </a:rPr>
              <a:t>The Princess Bride</a:t>
            </a:r>
          </a:p>
          <a:p>
            <a:pPr>
              <a:spcBef>
                <a:spcPct val="50000"/>
              </a:spcBef>
              <a:defRPr/>
            </a:pPr>
            <a:r>
              <a:rPr lang="en-US" sz="3600" dirty="0" smtClean="0">
                <a:ln>
                  <a:solidFill>
                    <a:schemeClr val="accent1">
                      <a:lumMod val="50000"/>
                    </a:schemeClr>
                  </a:solidFill>
                </a:ln>
                <a:solidFill>
                  <a:schemeClr val="accent6">
                    <a:lumMod val="75000"/>
                  </a:schemeClr>
                </a:solidFill>
                <a:effectLst>
                  <a:outerShdw blurRad="38100" dist="38100" dir="2700000" algn="tl">
                    <a:srgbClr val="000000">
                      <a:alpha val="43137"/>
                    </a:srgbClr>
                  </a:outerShdw>
                </a:effectLst>
                <a:latin typeface="Helvetica" pitchFamily="34" charset="0"/>
              </a:rPr>
              <a:t>Saturday, November 21 at 6:30 pm</a:t>
            </a:r>
            <a:endParaRPr lang="en-US" sz="1000" dirty="0" smtClean="0">
              <a:ln>
                <a:solidFill>
                  <a:schemeClr val="accent1">
                    <a:lumMod val="50000"/>
                  </a:schemeClr>
                </a:solidFill>
              </a:ln>
              <a:solidFill>
                <a:schemeClr val="accent6">
                  <a:lumMod val="75000"/>
                </a:schemeClr>
              </a:solidFill>
              <a:effectLst>
                <a:outerShdw blurRad="38100" dist="38100" dir="2700000" algn="tl">
                  <a:srgbClr val="000000">
                    <a:alpha val="43137"/>
                  </a:srgbClr>
                </a:outerShdw>
              </a:effectLst>
              <a:latin typeface="Book Antiqua"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Object 2"/>
          <p:cNvGraphicFramePr>
            <a:graphicFrameLocks noChangeAspect="1"/>
          </p:cNvGraphicFramePr>
          <p:nvPr/>
        </p:nvGraphicFramePr>
        <p:xfrm>
          <a:off x="0" y="-3906"/>
          <a:ext cx="9144000" cy="6861906"/>
        </p:xfrm>
        <a:graphic>
          <a:graphicData uri="http://schemas.openxmlformats.org/presentationml/2006/ole">
            <mc:AlternateContent xmlns:mc="http://schemas.openxmlformats.org/markup-compatibility/2006">
              <mc:Choice xmlns:v="urn:schemas-microsoft-com:vml" Requires="v">
                <p:oleObj spid="_x0000_s12291" name="Slide" r:id="rId4" imgW="4570603" imgH="3427427" progId="PowerPoint.Slide.12">
                  <p:embed/>
                </p:oleObj>
              </mc:Choice>
              <mc:Fallback>
                <p:oleObj name="Slide" r:id="rId4" imgW="4570603" imgH="3427427" progId="PowerPoint.Slide.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06"/>
                        <a:ext cx="9144000" cy="686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pic>
        <p:nvPicPr>
          <p:cNvPr id="3" name="Picture 2" descr="http://fr.sees.com/Img/2015-fr-candybarlolly-promo.png"/>
          <p:cNvPicPr>
            <a:picLocks noChangeAspect="1" noChangeArrowheads="1"/>
          </p:cNvPicPr>
          <p:nvPr/>
        </p:nvPicPr>
        <p:blipFill>
          <a:blip r:embed="rId6" cstate="print"/>
          <a:srcRect l="52932" t="43715" r="22656" b="15347"/>
          <a:stretch>
            <a:fillRect/>
          </a:stretch>
        </p:blipFill>
        <p:spPr bwMode="auto">
          <a:xfrm>
            <a:off x="1524000" y="3200400"/>
            <a:ext cx="1981200" cy="2117834"/>
          </a:xfrm>
          <a:prstGeom prst="rect">
            <a:avLst/>
          </a:prstGeom>
          <a:noFill/>
        </p:spPr>
      </p:pic>
      <p:sp>
        <p:nvSpPr>
          <p:cNvPr id="4" name="TextBox 3"/>
          <p:cNvSpPr txBox="1"/>
          <p:nvPr/>
        </p:nvSpPr>
        <p:spPr>
          <a:xfrm rot="21228971">
            <a:off x="1010879" y="3162139"/>
            <a:ext cx="2145810" cy="492443"/>
          </a:xfrm>
          <a:prstGeom prst="rect">
            <a:avLst/>
          </a:prstGeom>
          <a:noFill/>
        </p:spPr>
        <p:txBody>
          <a:bodyPr wrap="square" rtlCol="0">
            <a:spAutoFit/>
          </a:bodyPr>
          <a:lstStyle/>
          <a:p>
            <a:r>
              <a:rPr lang="en-US" sz="2600" dirty="0" smtClean="0">
                <a:solidFill>
                  <a:schemeClr val="bg1">
                    <a:lumMod val="60000"/>
                    <a:lumOff val="40000"/>
                  </a:schemeClr>
                </a:solidFill>
                <a:effectLst>
                  <a:outerShdw blurRad="38100" dist="38100" dir="2700000" algn="tl">
                    <a:srgbClr val="000000">
                      <a:alpha val="43137"/>
                    </a:srgbClr>
                  </a:outerShdw>
                </a:effectLst>
                <a:latin typeface="Albertus Extra Bold" pitchFamily="34" charset="0"/>
              </a:rPr>
              <a:t>NEW!</a:t>
            </a:r>
            <a:endParaRPr lang="en-US" sz="2600" dirty="0">
              <a:solidFill>
                <a:schemeClr val="bg1">
                  <a:lumMod val="60000"/>
                  <a:lumOff val="40000"/>
                </a:schemeClr>
              </a:solidFill>
              <a:effectLst>
                <a:outerShdw blurRad="38100" dist="38100" dir="2700000" algn="tl">
                  <a:srgbClr val="000000">
                    <a:alpha val="43137"/>
                  </a:srgbClr>
                </a:outerShdw>
              </a:effectLst>
              <a:latin typeface="Albertus Extra Bold"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329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a:normAutofit lnSpcReduction="10000"/>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He has shown thee,	(echo)</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O man,			(echo)</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What is good, and what the Lord requires of thee;</a:t>
            </a:r>
          </a:p>
          <a:p>
            <a:pPr marL="0" indent="0" algn="ctr">
              <a:buNone/>
            </a:pPr>
            <a:endParaRPr lang="en-US" sz="2800" b="1"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r>
              <a:rPr lang="en-US" sz="1200" b="0" dirty="0" smtClean="0">
                <a:solidFill>
                  <a:schemeClr val="bg1"/>
                </a:solidFill>
                <a:effectLst>
                  <a:outerShdw blurRad="38100" dist="38100" dir="2700000" algn="tl">
                    <a:srgbClr val="000000">
                      <a:alpha val="43137"/>
                    </a:srgbClr>
                  </a:outerShdw>
                </a:effectLst>
                <a:latin typeface="Candara" pitchFamily="34" charset="0"/>
              </a:rPr>
              <a:t>Micah 6:8</a:t>
            </a:r>
          </a:p>
          <a:p>
            <a:pPr marL="0" indent="0" algn="r">
              <a:buNone/>
            </a:pPr>
            <a:r>
              <a:rPr lang="en-US" sz="1200" b="0" dirty="0" smtClean="0">
                <a:solidFill>
                  <a:schemeClr val="bg1"/>
                </a:solidFill>
                <a:effectLst>
                  <a:outerShdw blurRad="38100" dist="38100" dir="2700000" algn="tl">
                    <a:srgbClr val="000000">
                      <a:alpha val="43137"/>
                    </a:srgbClr>
                  </a:outerShdw>
                </a:effectLst>
                <a:latin typeface="Candara" pitchFamily="34" charset="0"/>
              </a:rPr>
              <a:t>CCLI Song # </a:t>
            </a:r>
            <a:r>
              <a:rPr lang="en-US" sz="1200" dirty="0" smtClean="0">
                <a:solidFill>
                  <a:schemeClr val="bg1"/>
                </a:solidFill>
                <a:effectLst>
                  <a:outerShdw blurRad="38100" dist="38100" dir="2700000" algn="tl">
                    <a:srgbClr val="000000">
                      <a:alpha val="43137"/>
                    </a:srgbClr>
                  </a:outerShdw>
                </a:effectLst>
                <a:latin typeface="Candara" pitchFamily="34" charset="0"/>
              </a:rPr>
              <a:t>38710</a:t>
            </a:r>
          </a:p>
          <a:p>
            <a:pPr marL="0" indent="0" algn="r">
              <a:buNone/>
            </a:pPr>
            <a:r>
              <a:rPr lang="en-US" sz="1200" dirty="0" smtClean="0">
                <a:solidFill>
                  <a:schemeClr val="bg1"/>
                </a:solidFill>
                <a:effectLst>
                  <a:outerShdw blurRad="38100" dist="38100" dir="2700000" algn="tl">
                    <a:srgbClr val="000000">
                      <a:alpha val="43137"/>
                    </a:srgbClr>
                  </a:outerShdw>
                </a:effectLst>
                <a:latin typeface="Candara" pitchFamily="34" charset="0"/>
              </a:rPr>
              <a:t>Bob </a:t>
            </a:r>
            <a:r>
              <a:rPr lang="en-US" sz="1200" dirty="0" err="1" smtClean="0">
                <a:solidFill>
                  <a:schemeClr val="bg1"/>
                </a:solidFill>
                <a:effectLst>
                  <a:outerShdw blurRad="38100" dist="38100" dir="2700000" algn="tl">
                    <a:srgbClr val="000000">
                      <a:alpha val="43137"/>
                    </a:srgbClr>
                  </a:outerShdw>
                </a:effectLst>
                <a:latin typeface="Candara" pitchFamily="34" charset="0"/>
              </a:rPr>
              <a:t>Skiar</a:t>
            </a: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r>
              <a:rPr lang="en-US" sz="1200" dirty="0" smtClean="0">
                <a:solidFill>
                  <a:schemeClr val="bg1"/>
                </a:solidFill>
                <a:effectLst>
                  <a:outerShdw blurRad="38100" dist="38100" dir="2700000" algn="tl">
                    <a:srgbClr val="000000">
                      <a:alpha val="43137"/>
                    </a:srgbClr>
                  </a:outerShdw>
                </a:effectLst>
                <a:latin typeface="Candara" pitchFamily="34" charset="0"/>
              </a:rPr>
              <a:t>© </a:t>
            </a:r>
            <a:r>
              <a:rPr lang="en-US" sz="1200" dirty="0">
                <a:solidFill>
                  <a:schemeClr val="bg1"/>
                </a:solidFill>
                <a:effectLst>
                  <a:outerShdw blurRad="38100" dist="38100" dir="2700000" algn="tl">
                    <a:srgbClr val="000000">
                      <a:alpha val="43137"/>
                    </a:srgbClr>
                  </a:outerShdw>
                </a:effectLst>
                <a:latin typeface="Candara" pitchFamily="34" charset="0"/>
              </a:rPr>
              <a:t>1978, 1980 CCCM Music (Admin. by Brentwood-Benson Music Publishing, Inc.)</a:t>
            </a:r>
          </a:p>
          <a:p>
            <a:pPr marL="0" indent="0" algn="r">
              <a:buNone/>
            </a:pPr>
            <a:r>
              <a:rPr lang="en-US" sz="1200" dirty="0">
                <a:solidFill>
                  <a:schemeClr val="bg1"/>
                </a:solidFill>
                <a:effectLst>
                  <a:outerShdw blurRad="38100" dist="38100" dir="2700000" algn="tl">
                    <a:srgbClr val="000000">
                      <a:alpha val="43137"/>
                    </a:srgbClr>
                  </a:outerShdw>
                </a:effectLst>
                <a:latin typeface="Candara" pitchFamily="34" charset="0"/>
              </a:rPr>
              <a:t>Universal Music - Brentwood Benson Publishing (Admin. by Brentwood-Benson Music Publishing, Inc</a:t>
            </a:r>
            <a:r>
              <a:rPr lang="en-US" sz="1200" dirty="0" smtClean="0">
                <a:solidFill>
                  <a:schemeClr val="bg1"/>
                </a:solidFill>
                <a:effectLst>
                  <a:outerShdw blurRad="38100" dist="38100" dir="2700000" algn="tl">
                    <a:srgbClr val="000000">
                      <a:alpha val="43137"/>
                    </a:srgbClr>
                  </a:outerShdw>
                </a:effectLst>
                <a:latin typeface="Candara" pitchFamily="34" charset="0"/>
              </a:rPr>
              <a:t>.)</a:t>
            </a:r>
          </a:p>
          <a:p>
            <a:pPr marL="0" indent="0" algn="r">
              <a:buNone/>
            </a:pPr>
            <a:r>
              <a:rPr lang="en-US" sz="1200" dirty="0" smtClean="0">
                <a:solidFill>
                  <a:schemeClr val="bg1"/>
                </a:solidFill>
                <a:effectLst>
                  <a:outerShdw blurRad="38100" dist="38100" dir="2700000" algn="tl">
                    <a:srgbClr val="000000">
                      <a:alpha val="43137"/>
                    </a:srgbClr>
                  </a:outerShdw>
                </a:effectLst>
                <a:latin typeface="Candara" pitchFamily="34" charset="0"/>
              </a:rPr>
              <a:t>CCLI </a:t>
            </a:r>
            <a:r>
              <a:rPr lang="en-US" sz="1200" b="0" dirty="0" smtClean="0">
                <a:solidFill>
                  <a:schemeClr val="bg1"/>
                </a:solidFill>
                <a:effectLst>
                  <a:outerShdw blurRad="38100" dist="38100" dir="2700000" algn="tl">
                    <a:srgbClr val="000000">
                      <a:alpha val="43137"/>
                    </a:srgbClr>
                  </a:outerShdw>
                </a:effectLst>
                <a:latin typeface="Candara" pitchFamily="34" charset="0"/>
              </a:rPr>
              <a:t>License # 538502</a:t>
            </a:r>
          </a:p>
          <a:p>
            <a:endParaRPr lang="en-US" sz="1200" dirty="0">
              <a:solidFill>
                <a:schemeClr val="bg1"/>
              </a:solidFill>
            </a:endParaRPr>
          </a:p>
        </p:txBody>
      </p:sp>
    </p:spTree>
    <p:extLst>
      <p:ext uri="{BB962C8B-B14F-4D97-AF65-F5344CB8AC3E}">
        <p14:creationId xmlns:p14="http://schemas.microsoft.com/office/powerpoint/2010/main" val="1421563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a:normAutofit/>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He has shown thee,	(echo)</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O man,			(echo)</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What is good, and what the Lord requires of thee;</a:t>
            </a:r>
          </a:p>
          <a:p>
            <a:pPr marL="0" indent="0" algn="ctr">
              <a:buNone/>
            </a:pPr>
            <a:endParaRPr lang="en-US" sz="2800" b="1"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endParaRPr lang="en-US" sz="1200" dirty="0">
              <a:solidFill>
                <a:schemeClr val="bg1"/>
              </a:solidFill>
            </a:endParaRPr>
          </a:p>
        </p:txBody>
      </p:sp>
    </p:spTree>
    <p:extLst>
      <p:ext uri="{BB962C8B-B14F-4D97-AF65-F5344CB8AC3E}">
        <p14:creationId xmlns:p14="http://schemas.microsoft.com/office/powerpoint/2010/main" val="3056759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a:normAutofit/>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But to do justly,		(echo)</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And to love mercy	(echo)</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And to walk humbly with thy God</a:t>
            </a: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endParaRPr lang="en-US" sz="1200" dirty="0">
              <a:solidFill>
                <a:schemeClr val="bg1"/>
              </a:solidFill>
            </a:endParaRPr>
          </a:p>
        </p:txBody>
      </p:sp>
    </p:spTree>
    <p:extLst>
      <p:ext uri="{BB962C8B-B14F-4D97-AF65-F5344CB8AC3E}">
        <p14:creationId xmlns:p14="http://schemas.microsoft.com/office/powerpoint/2010/main" val="3119376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a:normAutofit lnSpcReduction="10000"/>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Rushing wind blow through this temple</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Blowing out the dust within  </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Come and breath Your breath upon me</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I’ve been born again</a:t>
            </a: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r>
              <a:rPr lang="en-US" sz="1200" b="0" dirty="0" smtClean="0">
                <a:solidFill>
                  <a:schemeClr val="bg1"/>
                </a:solidFill>
                <a:effectLst>
                  <a:outerShdw blurRad="38100" dist="38100" dir="2700000" algn="tl">
                    <a:srgbClr val="000000">
                      <a:alpha val="43137"/>
                    </a:srgbClr>
                  </a:outerShdw>
                </a:effectLst>
                <a:latin typeface="Candara" pitchFamily="34" charset="0"/>
              </a:rPr>
              <a:t>Rushing Wind</a:t>
            </a:r>
          </a:p>
          <a:p>
            <a:pPr marL="0" indent="0" algn="r">
              <a:buNone/>
            </a:pPr>
            <a:r>
              <a:rPr lang="en-US" sz="1200" b="0" dirty="0" smtClean="0">
                <a:solidFill>
                  <a:schemeClr val="bg1"/>
                </a:solidFill>
                <a:effectLst>
                  <a:outerShdw blurRad="38100" dist="38100" dir="2700000" algn="tl">
                    <a:srgbClr val="000000">
                      <a:alpha val="43137"/>
                    </a:srgbClr>
                  </a:outerShdw>
                </a:effectLst>
                <a:latin typeface="Candara" pitchFamily="34" charset="0"/>
              </a:rPr>
              <a:t>CCLI Song # 372799</a:t>
            </a:r>
          </a:p>
          <a:p>
            <a:pPr marL="0" indent="0" algn="r">
              <a:buNone/>
            </a:pPr>
            <a:r>
              <a:rPr lang="en-US" sz="1200" dirty="0" smtClean="0">
                <a:solidFill>
                  <a:schemeClr val="bg1"/>
                </a:solidFill>
                <a:effectLst>
                  <a:outerShdw blurRad="38100" dist="38100" dir="2700000" algn="tl">
                    <a:srgbClr val="000000">
                      <a:alpha val="43137"/>
                    </a:srgbClr>
                  </a:outerShdw>
                </a:effectLst>
                <a:latin typeface="Candara" pitchFamily="34" charset="0"/>
              </a:rPr>
              <a:t>Keith Green</a:t>
            </a: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r>
              <a:rPr lang="en-US" sz="1200" dirty="0">
                <a:solidFill>
                  <a:schemeClr val="bg1"/>
                </a:solidFill>
                <a:effectLst>
                  <a:outerShdw blurRad="38100" dist="38100" dir="2700000" algn="tl">
                    <a:srgbClr val="000000">
                      <a:alpha val="43137"/>
                    </a:srgbClr>
                  </a:outerShdw>
                </a:effectLst>
                <a:latin typeface="Candara" pitchFamily="34" charset="0"/>
              </a:rPr>
              <a:t>© Sony/ATV Music Publishing </a:t>
            </a:r>
            <a:r>
              <a:rPr lang="en-US" sz="1200" dirty="0" smtClean="0">
                <a:solidFill>
                  <a:schemeClr val="bg1"/>
                </a:solidFill>
                <a:effectLst>
                  <a:outerShdw blurRad="38100" dist="38100" dir="2700000" algn="tl">
                    <a:srgbClr val="000000">
                      <a:alpha val="43137"/>
                    </a:srgbClr>
                  </a:outerShdw>
                </a:effectLst>
                <a:latin typeface="Candara" pitchFamily="34" charset="0"/>
              </a:rPr>
              <a:t>LLC</a:t>
            </a:r>
          </a:p>
          <a:p>
            <a:pPr marL="0" indent="0" algn="r">
              <a:buNone/>
            </a:pPr>
            <a:r>
              <a:rPr lang="en-US" sz="1200" dirty="0" smtClean="0">
                <a:solidFill>
                  <a:schemeClr val="bg1"/>
                </a:solidFill>
                <a:effectLst>
                  <a:outerShdw blurRad="38100" dist="38100" dir="2700000" algn="tl">
                    <a:srgbClr val="000000">
                      <a:alpha val="43137"/>
                    </a:srgbClr>
                  </a:outerShdw>
                </a:effectLst>
                <a:latin typeface="Candara" pitchFamily="34" charset="0"/>
              </a:rPr>
              <a:t>CCLI </a:t>
            </a:r>
            <a:r>
              <a:rPr lang="en-US" sz="1200" b="0" dirty="0" smtClean="0">
                <a:solidFill>
                  <a:schemeClr val="bg1"/>
                </a:solidFill>
                <a:effectLst>
                  <a:outerShdw blurRad="38100" dist="38100" dir="2700000" algn="tl">
                    <a:srgbClr val="000000">
                      <a:alpha val="43137"/>
                    </a:srgbClr>
                  </a:outerShdw>
                </a:effectLst>
                <a:latin typeface="Candara" pitchFamily="34" charset="0"/>
              </a:rPr>
              <a:t>License # 538502</a:t>
            </a:r>
          </a:p>
          <a:p>
            <a:endParaRPr lang="en-US" sz="1200" dirty="0">
              <a:solidFill>
                <a:schemeClr val="bg1"/>
              </a:solidFill>
            </a:endParaRPr>
          </a:p>
        </p:txBody>
      </p:sp>
    </p:spTree>
    <p:extLst>
      <p:ext uri="{BB962C8B-B14F-4D97-AF65-F5344CB8AC3E}">
        <p14:creationId xmlns:p14="http://schemas.microsoft.com/office/powerpoint/2010/main" val="25199356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a:normAutofit/>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But to do justly,		(echo)</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And to love mercy	(echo)</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And to walk humbly with thy God</a:t>
            </a: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endParaRPr lang="en-US" sz="1200" dirty="0">
              <a:solidFill>
                <a:schemeClr val="bg1"/>
              </a:solidFill>
            </a:endParaRPr>
          </a:p>
        </p:txBody>
      </p:sp>
    </p:spTree>
    <p:extLst>
      <p:ext uri="{BB962C8B-B14F-4D97-AF65-F5344CB8AC3E}">
        <p14:creationId xmlns:p14="http://schemas.microsoft.com/office/powerpoint/2010/main" val="3260408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a:normAutofit/>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He has shown thee,	(echo)</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O man,			(echo)</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What is good, and what the Lord requires of thee;</a:t>
            </a:r>
          </a:p>
          <a:p>
            <a:pPr marL="0" indent="0" algn="ctr">
              <a:buNone/>
            </a:pPr>
            <a:endParaRPr lang="en-US" sz="2800" b="1"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endParaRPr lang="en-US" sz="1200" dirty="0">
              <a:solidFill>
                <a:schemeClr val="bg1"/>
              </a:solidFill>
            </a:endParaRPr>
          </a:p>
        </p:txBody>
      </p:sp>
    </p:spTree>
    <p:extLst>
      <p:ext uri="{BB962C8B-B14F-4D97-AF65-F5344CB8AC3E}">
        <p14:creationId xmlns:p14="http://schemas.microsoft.com/office/powerpoint/2010/main" val="29720938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a:normAutofit/>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He has shown thee,	(echo)</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O man,			(echo)</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What is good, and what the Lord requires of thee;</a:t>
            </a:r>
          </a:p>
          <a:p>
            <a:pPr marL="0" indent="0" algn="ctr">
              <a:buNone/>
            </a:pPr>
            <a:endParaRPr lang="en-US" sz="2800" b="1"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endParaRPr lang="en-US" sz="1200" dirty="0">
              <a:solidFill>
                <a:schemeClr val="bg1"/>
              </a:solidFill>
            </a:endParaRPr>
          </a:p>
        </p:txBody>
      </p:sp>
    </p:spTree>
    <p:extLst>
      <p:ext uri="{BB962C8B-B14F-4D97-AF65-F5344CB8AC3E}">
        <p14:creationId xmlns:p14="http://schemas.microsoft.com/office/powerpoint/2010/main" val="495861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a:normAutofit/>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But to do justly,		(echo)</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And to love mercy	(echo)</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And to walk humbly with thy God</a:t>
            </a: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endParaRPr lang="en-US" sz="1200" dirty="0">
              <a:solidFill>
                <a:schemeClr val="bg1"/>
              </a:solidFill>
            </a:endParaRPr>
          </a:p>
        </p:txBody>
      </p:sp>
    </p:spTree>
    <p:extLst>
      <p:ext uri="{BB962C8B-B14F-4D97-AF65-F5344CB8AC3E}">
        <p14:creationId xmlns:p14="http://schemas.microsoft.com/office/powerpoint/2010/main" val="2171283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a:normAutofit/>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But to do justly,		(echo)</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And to love mercy	(echo)</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And to walk humbly with thy God</a:t>
            </a: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endParaRPr lang="en-US" sz="1200" dirty="0">
              <a:solidFill>
                <a:schemeClr val="bg1"/>
              </a:solidFill>
            </a:endParaRPr>
          </a:p>
        </p:txBody>
      </p:sp>
    </p:spTree>
    <p:extLst>
      <p:ext uri="{BB962C8B-B14F-4D97-AF65-F5344CB8AC3E}">
        <p14:creationId xmlns:p14="http://schemas.microsoft.com/office/powerpoint/2010/main" val="42656193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3293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a:normAutofit/>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This is my cry, </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This is my song</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You are my guiding light, </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When the way is unknown</a:t>
            </a: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endParaRPr lang="en-US" sz="1200" dirty="0">
              <a:solidFill>
                <a:schemeClr val="bg1"/>
              </a:solidFill>
            </a:endParaRPr>
          </a:p>
        </p:txBody>
      </p:sp>
      <p:sp>
        <p:nvSpPr>
          <p:cNvPr id="2" name="Rectangle 1"/>
          <p:cNvSpPr/>
          <p:nvPr/>
        </p:nvSpPr>
        <p:spPr>
          <a:xfrm>
            <a:off x="4572000" y="5694605"/>
            <a:ext cx="4572000" cy="1163395"/>
          </a:xfrm>
          <a:prstGeom prst="rect">
            <a:avLst/>
          </a:prstGeom>
        </p:spPr>
        <p:txBody>
          <a:bodyPr>
            <a:spAutoFit/>
          </a:bodyPr>
          <a:lstStyle/>
          <a:p>
            <a:pPr algn="r" fontAlgn="auto">
              <a:spcBef>
                <a:spcPct val="20000"/>
              </a:spcBef>
              <a:spcAft>
                <a:spcPts val="0"/>
              </a:spcAft>
            </a:pPr>
            <a:r>
              <a:rPr lang="en-US" sz="1200" b="0" dirty="0" smtClean="0">
                <a:solidFill>
                  <a:prstClr val="white"/>
                </a:solidFill>
                <a:effectLst>
                  <a:outerShdw blurRad="38100" dist="38100" dir="2700000" algn="tl">
                    <a:srgbClr val="000000">
                      <a:alpha val="43137"/>
                    </a:srgbClr>
                  </a:outerShdw>
                </a:effectLst>
                <a:latin typeface="Candara" pitchFamily="34" charset="0"/>
                <a:cs typeface="+mn-cs"/>
              </a:rPr>
              <a:t>Jesus Lead On</a:t>
            </a:r>
            <a:endParaRPr lang="en-US" sz="1200" b="0" dirty="0">
              <a:solidFill>
                <a:prstClr val="white"/>
              </a:solidFill>
              <a:effectLst>
                <a:outerShdw blurRad="38100" dist="38100" dir="2700000" algn="tl">
                  <a:srgbClr val="000000">
                    <a:alpha val="43137"/>
                  </a:srgbClr>
                </a:outerShdw>
              </a:effectLst>
              <a:latin typeface="Candara" pitchFamily="34" charset="0"/>
              <a:cs typeface="+mn-cs"/>
            </a:endParaRPr>
          </a:p>
          <a:p>
            <a:pPr algn="r" fontAlgn="auto">
              <a:spcBef>
                <a:spcPct val="20000"/>
              </a:spcBef>
              <a:spcAft>
                <a:spcPts val="0"/>
              </a:spcAft>
            </a:pPr>
            <a:r>
              <a:rPr lang="en-US" sz="1200" b="0" dirty="0">
                <a:solidFill>
                  <a:prstClr val="white"/>
                </a:solidFill>
                <a:effectLst>
                  <a:outerShdw blurRad="38100" dist="38100" dir="2700000" algn="tl">
                    <a:srgbClr val="000000">
                      <a:alpha val="43137"/>
                    </a:srgbClr>
                  </a:outerShdw>
                </a:effectLst>
                <a:latin typeface="Candara" pitchFamily="34" charset="0"/>
                <a:cs typeface="+mn-cs"/>
              </a:rPr>
              <a:t>CCLI Song # </a:t>
            </a:r>
            <a:r>
              <a:rPr lang="en-US" sz="1200" b="0" dirty="0" smtClean="0">
                <a:solidFill>
                  <a:prstClr val="white"/>
                </a:solidFill>
                <a:effectLst>
                  <a:outerShdw blurRad="38100" dist="38100" dir="2700000" algn="tl">
                    <a:srgbClr val="000000">
                      <a:alpha val="43137"/>
                    </a:srgbClr>
                  </a:outerShdw>
                </a:effectLst>
                <a:latin typeface="Candara" pitchFamily="34" charset="0"/>
                <a:cs typeface="+mn-cs"/>
              </a:rPr>
              <a:t>2035848</a:t>
            </a:r>
          </a:p>
          <a:p>
            <a:pPr algn="r" fontAlgn="auto">
              <a:spcBef>
                <a:spcPct val="20000"/>
              </a:spcBef>
              <a:spcAft>
                <a:spcPts val="0"/>
              </a:spcAft>
            </a:pPr>
            <a:r>
              <a:rPr lang="en-US" sz="1200" b="0" dirty="0" smtClean="0">
                <a:solidFill>
                  <a:prstClr val="white"/>
                </a:solidFill>
                <a:effectLst>
                  <a:outerShdw blurRad="38100" dist="38100" dir="2700000" algn="tl">
                    <a:srgbClr val="000000">
                      <a:alpha val="43137"/>
                    </a:srgbClr>
                  </a:outerShdw>
                </a:effectLst>
                <a:latin typeface="Candara" pitchFamily="34" charset="0"/>
                <a:cs typeface="+mn-cs"/>
              </a:rPr>
              <a:t>Brent Helming</a:t>
            </a:r>
            <a:endParaRPr lang="en-US" sz="1200" b="0" dirty="0">
              <a:solidFill>
                <a:prstClr val="white"/>
              </a:solidFill>
              <a:effectLst>
                <a:outerShdw blurRad="38100" dist="38100" dir="2700000" algn="tl">
                  <a:srgbClr val="000000">
                    <a:alpha val="43137"/>
                  </a:srgbClr>
                </a:outerShdw>
              </a:effectLst>
              <a:latin typeface="Candara" pitchFamily="34" charset="0"/>
              <a:cs typeface="+mn-cs"/>
            </a:endParaRPr>
          </a:p>
          <a:p>
            <a:pPr algn="r" fontAlgn="auto">
              <a:spcBef>
                <a:spcPct val="20000"/>
              </a:spcBef>
              <a:spcAft>
                <a:spcPts val="0"/>
              </a:spcAft>
            </a:pPr>
            <a:r>
              <a:rPr lang="en-US" sz="1200" b="0" dirty="0">
                <a:solidFill>
                  <a:prstClr val="white"/>
                </a:solidFill>
                <a:effectLst>
                  <a:outerShdw blurRad="38100" dist="38100" dir="2700000" algn="tl">
                    <a:srgbClr val="000000">
                      <a:alpha val="43137"/>
                    </a:srgbClr>
                  </a:outerShdw>
                </a:effectLst>
                <a:latin typeface="Candara" pitchFamily="34" charset="0"/>
                <a:cs typeface="+mn-cs"/>
              </a:rPr>
              <a:t>© 1996 Mercy / Vineyard Publishing (Admin. by Vineyard Music USA</a:t>
            </a:r>
            <a:r>
              <a:rPr lang="en-US" sz="1200" b="0" dirty="0" smtClean="0">
                <a:solidFill>
                  <a:prstClr val="white"/>
                </a:solidFill>
                <a:effectLst>
                  <a:outerShdw blurRad="38100" dist="38100" dir="2700000" algn="tl">
                    <a:srgbClr val="000000">
                      <a:alpha val="43137"/>
                    </a:srgbClr>
                  </a:outerShdw>
                </a:effectLst>
                <a:latin typeface="Candara" pitchFamily="34" charset="0"/>
                <a:cs typeface="+mn-cs"/>
              </a:rPr>
              <a:t>)</a:t>
            </a:r>
          </a:p>
          <a:p>
            <a:pPr algn="r" fontAlgn="auto">
              <a:spcBef>
                <a:spcPct val="20000"/>
              </a:spcBef>
              <a:spcAft>
                <a:spcPts val="0"/>
              </a:spcAft>
            </a:pPr>
            <a:r>
              <a:rPr lang="en-US" sz="1200" b="0" dirty="0" smtClean="0">
                <a:solidFill>
                  <a:prstClr val="white"/>
                </a:solidFill>
                <a:effectLst>
                  <a:outerShdw blurRad="38100" dist="38100" dir="2700000" algn="tl">
                    <a:srgbClr val="000000">
                      <a:alpha val="43137"/>
                    </a:srgbClr>
                  </a:outerShdw>
                </a:effectLst>
                <a:latin typeface="Candara" pitchFamily="34" charset="0"/>
                <a:cs typeface="+mn-cs"/>
              </a:rPr>
              <a:t>CCLI </a:t>
            </a:r>
            <a:r>
              <a:rPr lang="en-US" sz="1200" b="0" dirty="0">
                <a:solidFill>
                  <a:prstClr val="white"/>
                </a:solidFill>
                <a:effectLst>
                  <a:outerShdw blurRad="38100" dist="38100" dir="2700000" algn="tl">
                    <a:srgbClr val="000000">
                      <a:alpha val="43137"/>
                    </a:srgbClr>
                  </a:outerShdw>
                </a:effectLst>
                <a:latin typeface="Candara" pitchFamily="34" charset="0"/>
                <a:cs typeface="+mn-cs"/>
              </a:rPr>
              <a:t>License # 538502</a:t>
            </a:r>
          </a:p>
        </p:txBody>
      </p:sp>
    </p:spTree>
    <p:extLst>
      <p:ext uri="{BB962C8B-B14F-4D97-AF65-F5344CB8AC3E}">
        <p14:creationId xmlns:p14="http://schemas.microsoft.com/office/powerpoint/2010/main" val="16497541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a:normAutofit/>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And when these sunny skies,</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Turn shades of gray</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I’ll stay close by Your side</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As You lead the way</a:t>
            </a:r>
            <a:endParaRPr lang="en-US" sz="2800" b="1" dirty="0">
              <a:solidFill>
                <a:prstClr val="white"/>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endParaRPr lang="en-US" sz="1200" dirty="0">
              <a:solidFill>
                <a:schemeClr val="bg1"/>
              </a:solidFill>
            </a:endParaRPr>
          </a:p>
        </p:txBody>
      </p:sp>
    </p:spTree>
    <p:extLst>
      <p:ext uri="{BB962C8B-B14F-4D97-AF65-F5344CB8AC3E}">
        <p14:creationId xmlns:p14="http://schemas.microsoft.com/office/powerpoint/2010/main" val="880964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a:normAutofit/>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Jesus lead on, I will follow</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Jesus lead on, let Your love light the way</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Jesus lead on, I will follow</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Jesus lead on</a:t>
            </a:r>
            <a:endParaRPr lang="en-US" sz="2800" b="1" dirty="0">
              <a:solidFill>
                <a:prstClr val="white"/>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endParaRPr lang="en-US" sz="1200" dirty="0">
              <a:solidFill>
                <a:schemeClr val="bg1"/>
              </a:solidFill>
            </a:endParaRPr>
          </a:p>
        </p:txBody>
      </p:sp>
    </p:spTree>
    <p:extLst>
      <p:ext uri="{BB962C8B-B14F-4D97-AF65-F5344CB8AC3E}">
        <p14:creationId xmlns:p14="http://schemas.microsoft.com/office/powerpoint/2010/main" val="31515454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a:normAutofit/>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Hear now this cry</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Hear now this song</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You are the guiding light,</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For this journey I’m on</a:t>
            </a:r>
            <a:endParaRPr lang="en-US" sz="2800" b="1" dirty="0">
              <a:solidFill>
                <a:prstClr val="white"/>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endParaRPr lang="en-US" sz="1200" dirty="0">
              <a:solidFill>
                <a:schemeClr val="bg1"/>
              </a:solidFill>
            </a:endParaRPr>
          </a:p>
        </p:txBody>
      </p:sp>
    </p:spTree>
    <p:extLst>
      <p:ext uri="{BB962C8B-B14F-4D97-AF65-F5344CB8AC3E}">
        <p14:creationId xmlns:p14="http://schemas.microsoft.com/office/powerpoint/2010/main" val="1219492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a:normAutofit/>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Holy Spirit, I surrender</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Take me where You want to go</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Plant me by Your Living Water</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Plant me deep, so I can grow </a:t>
            </a: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endParaRPr lang="en-US" sz="1200" dirty="0">
              <a:solidFill>
                <a:schemeClr val="bg1"/>
              </a:solidFill>
            </a:endParaRPr>
          </a:p>
        </p:txBody>
      </p:sp>
    </p:spTree>
    <p:extLst>
      <p:ext uri="{BB962C8B-B14F-4D97-AF65-F5344CB8AC3E}">
        <p14:creationId xmlns:p14="http://schemas.microsoft.com/office/powerpoint/2010/main" val="29283403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a:normAutofit/>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And when my vision is clouded,</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By the wind and the rain</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I’ll stay close by Your side,</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As You lead the way</a:t>
            </a:r>
            <a:endParaRPr lang="en-US" sz="2800" b="1" dirty="0">
              <a:solidFill>
                <a:prstClr val="white"/>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endParaRPr lang="en-US" sz="1200" dirty="0">
              <a:solidFill>
                <a:schemeClr val="bg1"/>
              </a:solidFill>
            </a:endParaRPr>
          </a:p>
        </p:txBody>
      </p:sp>
    </p:spTree>
    <p:extLst>
      <p:ext uri="{BB962C8B-B14F-4D97-AF65-F5344CB8AC3E}">
        <p14:creationId xmlns:p14="http://schemas.microsoft.com/office/powerpoint/2010/main" val="12892752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a:normAutofit/>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Jesus lead on, I will follow</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Jesus lead on, let Your love light the way</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Jesus lead on, I will follow</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Jesus lead on</a:t>
            </a:r>
            <a:endParaRPr lang="en-US" sz="2800" b="1" dirty="0">
              <a:solidFill>
                <a:prstClr val="white"/>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endParaRPr lang="en-US" sz="1200" dirty="0">
              <a:solidFill>
                <a:schemeClr val="bg1"/>
              </a:solidFill>
            </a:endParaRPr>
          </a:p>
        </p:txBody>
      </p:sp>
    </p:spTree>
    <p:extLst>
      <p:ext uri="{BB962C8B-B14F-4D97-AF65-F5344CB8AC3E}">
        <p14:creationId xmlns:p14="http://schemas.microsoft.com/office/powerpoint/2010/main" val="14368283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a:normAutofit/>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Jesus lead on, I will follow</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Jesus lead on, let Your love light the way</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Jesus lead on, I will follow</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Jesus lead on</a:t>
            </a:r>
            <a:endParaRPr lang="en-US" sz="2800" b="1" dirty="0">
              <a:solidFill>
                <a:prstClr val="white"/>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endParaRPr lang="en-US" sz="1200" dirty="0">
              <a:solidFill>
                <a:schemeClr val="bg1"/>
              </a:solidFill>
            </a:endParaRPr>
          </a:p>
        </p:txBody>
      </p:sp>
    </p:spTree>
    <p:extLst>
      <p:ext uri="{BB962C8B-B14F-4D97-AF65-F5344CB8AC3E}">
        <p14:creationId xmlns:p14="http://schemas.microsoft.com/office/powerpoint/2010/main" val="14368283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a:normAutofit/>
          </a:bodyPr>
          <a:lstStyle/>
          <a:p>
            <a:pPr marL="0" lvl="0" indent="0" algn="ctr">
              <a:buNone/>
            </a:pPr>
            <a:endParaRPr lang="en-US" sz="2800" b="1" dirty="0" smtClean="0">
              <a:solidFill>
                <a:prstClr val="white"/>
              </a:solidFill>
              <a:effectLst>
                <a:outerShdw blurRad="38100" dist="38100" dir="2700000" algn="tl">
                  <a:srgbClr val="000000">
                    <a:alpha val="43137"/>
                  </a:srgbClr>
                </a:outerShdw>
              </a:effectLst>
              <a:latin typeface="Candara" pitchFamily="34" charset="0"/>
            </a:endParaRPr>
          </a:p>
          <a:p>
            <a:pPr marL="0" lvl="0" indent="0" algn="ctr">
              <a:buNone/>
            </a:pPr>
            <a:endParaRPr lang="en-US" sz="2800" b="1" dirty="0" smtClean="0">
              <a:solidFill>
                <a:prstClr val="white"/>
              </a:solidFill>
              <a:effectLst>
                <a:outerShdw blurRad="38100" dist="38100" dir="2700000" algn="tl">
                  <a:srgbClr val="000000">
                    <a:alpha val="43137"/>
                  </a:srgbClr>
                </a:outerShdw>
              </a:effectLst>
              <a:latin typeface="Candara" pitchFamily="34" charset="0"/>
            </a:endParaRPr>
          </a:p>
          <a:p>
            <a:pPr marL="0" lvl="0" indent="0" algn="ctr">
              <a:buNone/>
            </a:pPr>
            <a:endParaRPr lang="en-US" sz="2800" b="1" dirty="0" smtClean="0">
              <a:solidFill>
                <a:prstClr val="white"/>
              </a:solidFill>
              <a:effectLst>
                <a:outerShdw blurRad="38100" dist="38100" dir="2700000" algn="tl">
                  <a:srgbClr val="000000">
                    <a:alpha val="43137"/>
                  </a:srgbClr>
                </a:outerShdw>
              </a:effectLst>
              <a:latin typeface="Candara" pitchFamily="34" charset="0"/>
            </a:endParaRPr>
          </a:p>
          <a:p>
            <a:pPr marL="0" lvl="0" indent="0" algn="ctr">
              <a:buNone/>
            </a:pPr>
            <a:r>
              <a:rPr lang="en-US" sz="2800" b="1" dirty="0" smtClean="0">
                <a:solidFill>
                  <a:prstClr val="white"/>
                </a:solidFill>
                <a:effectLst>
                  <a:outerShdw blurRad="38100" dist="38100" dir="2700000" algn="tl">
                    <a:srgbClr val="000000">
                      <a:alpha val="43137"/>
                    </a:srgbClr>
                  </a:outerShdw>
                </a:effectLst>
                <a:latin typeface="Candara" pitchFamily="34" charset="0"/>
              </a:rPr>
              <a:t>Jesus </a:t>
            </a:r>
            <a:r>
              <a:rPr lang="en-US" sz="2800" b="1" dirty="0">
                <a:solidFill>
                  <a:prstClr val="white"/>
                </a:solidFill>
                <a:effectLst>
                  <a:outerShdw blurRad="38100" dist="38100" dir="2700000" algn="tl">
                    <a:srgbClr val="000000">
                      <a:alpha val="43137"/>
                    </a:srgbClr>
                  </a:outerShdw>
                </a:effectLst>
                <a:latin typeface="Candara" pitchFamily="34" charset="0"/>
              </a:rPr>
              <a:t>lead on</a:t>
            </a:r>
          </a:p>
          <a:p>
            <a:pPr marL="0" lvl="0" indent="0" algn="ctr">
              <a:buNone/>
            </a:pPr>
            <a:r>
              <a:rPr lang="en-US" sz="2800" b="1" dirty="0">
                <a:solidFill>
                  <a:prstClr val="white"/>
                </a:solidFill>
                <a:effectLst>
                  <a:outerShdw blurRad="38100" dist="38100" dir="2700000" algn="tl">
                    <a:srgbClr val="000000">
                      <a:alpha val="43137"/>
                    </a:srgbClr>
                  </a:outerShdw>
                </a:effectLst>
                <a:latin typeface="Candara" pitchFamily="34" charset="0"/>
              </a:rPr>
              <a:t>Jesus lead on</a:t>
            </a:r>
          </a:p>
          <a:p>
            <a:pPr marL="0" lvl="0" indent="0" algn="ctr">
              <a:buNone/>
            </a:pPr>
            <a:r>
              <a:rPr lang="en-US" sz="2800" b="1" dirty="0">
                <a:solidFill>
                  <a:prstClr val="white"/>
                </a:solidFill>
                <a:effectLst>
                  <a:outerShdw blurRad="38100" dist="38100" dir="2700000" algn="tl">
                    <a:srgbClr val="000000">
                      <a:alpha val="43137"/>
                    </a:srgbClr>
                  </a:outerShdw>
                </a:effectLst>
                <a:latin typeface="Candara" pitchFamily="34" charset="0"/>
              </a:rPr>
              <a:t>Jesus lead on</a:t>
            </a:r>
          </a:p>
          <a:p>
            <a:pPr marL="0" lvl="0" indent="0" algn="ctr">
              <a:buNone/>
            </a:pPr>
            <a:r>
              <a:rPr lang="en-US" sz="2800" b="1" dirty="0">
                <a:solidFill>
                  <a:prstClr val="white"/>
                </a:solidFill>
                <a:effectLst>
                  <a:outerShdw blurRad="38100" dist="38100" dir="2700000" algn="tl">
                    <a:srgbClr val="000000">
                      <a:alpha val="43137"/>
                    </a:srgbClr>
                  </a:outerShdw>
                </a:effectLst>
                <a:latin typeface="Candara" pitchFamily="34" charset="0"/>
              </a:rPr>
              <a:t>Jesus lead on</a:t>
            </a: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endParaRPr lang="en-US" sz="1200" dirty="0">
              <a:solidFill>
                <a:schemeClr val="bg1"/>
              </a:solidFill>
            </a:endParaRPr>
          </a:p>
        </p:txBody>
      </p:sp>
    </p:spTree>
    <p:extLst>
      <p:ext uri="{BB962C8B-B14F-4D97-AF65-F5344CB8AC3E}">
        <p14:creationId xmlns:p14="http://schemas.microsoft.com/office/powerpoint/2010/main" val="12892752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3293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a:normAutofit lnSpcReduction="10000"/>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God forgave my sins, in Jesus’ name</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I</a:t>
            </a:r>
            <a:r>
              <a:rPr lang="en-US" sz="2800" b="1" dirty="0" smtClean="0">
                <a:solidFill>
                  <a:schemeClr val="bg1"/>
                </a:solidFill>
                <a:effectLst>
                  <a:outerShdw blurRad="38100" dist="38100" dir="2700000" algn="tl">
                    <a:srgbClr val="000000">
                      <a:alpha val="43137"/>
                    </a:srgbClr>
                  </a:outerShdw>
                </a:effectLst>
                <a:latin typeface="Candara" pitchFamily="34" charset="0"/>
              </a:rPr>
              <a:t>’ve been born again, in Jesus’ name</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And in Jesus’ name, I come to you</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To share His love as He told me to</a:t>
            </a: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r>
              <a:rPr lang="en-US" sz="1200" b="0" dirty="0" smtClean="0">
                <a:solidFill>
                  <a:schemeClr val="bg1"/>
                </a:solidFill>
                <a:effectLst>
                  <a:outerShdw blurRad="38100" dist="38100" dir="2700000" algn="tl">
                    <a:srgbClr val="000000">
                      <a:alpha val="43137"/>
                    </a:srgbClr>
                  </a:outerShdw>
                </a:effectLst>
                <a:latin typeface="Candara" pitchFamily="34" charset="0"/>
              </a:rPr>
              <a:t>Freely </a:t>
            </a:r>
            <a:r>
              <a:rPr lang="en-US" sz="1200" b="0" dirty="0" err="1" smtClean="0">
                <a:solidFill>
                  <a:schemeClr val="bg1"/>
                </a:solidFill>
                <a:effectLst>
                  <a:outerShdw blurRad="38100" dist="38100" dir="2700000" algn="tl">
                    <a:srgbClr val="000000">
                      <a:alpha val="43137"/>
                    </a:srgbClr>
                  </a:outerShdw>
                </a:effectLst>
                <a:latin typeface="Candara" pitchFamily="34" charset="0"/>
              </a:rPr>
              <a:t>Freely</a:t>
            </a: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r>
              <a:rPr lang="en-US" sz="1200" b="0" dirty="0" smtClean="0">
                <a:solidFill>
                  <a:schemeClr val="bg1"/>
                </a:solidFill>
                <a:effectLst>
                  <a:outerShdw blurRad="38100" dist="38100" dir="2700000" algn="tl">
                    <a:srgbClr val="000000">
                      <a:alpha val="43137"/>
                    </a:srgbClr>
                  </a:outerShdw>
                </a:effectLst>
                <a:latin typeface="Candara" pitchFamily="34" charset="0"/>
              </a:rPr>
              <a:t>CCLI Song # </a:t>
            </a:r>
            <a:r>
              <a:rPr lang="en-US" sz="1200" dirty="0" smtClean="0">
                <a:solidFill>
                  <a:schemeClr val="bg1"/>
                </a:solidFill>
                <a:effectLst>
                  <a:outerShdw blurRad="38100" dist="38100" dir="2700000" algn="tl">
                    <a:srgbClr val="000000">
                      <a:alpha val="43137"/>
                    </a:srgbClr>
                  </a:outerShdw>
                </a:effectLst>
                <a:latin typeface="Candara" pitchFamily="34" charset="0"/>
              </a:rPr>
              <a:t>13209</a:t>
            </a:r>
          </a:p>
          <a:p>
            <a:pPr marL="0" indent="0" algn="r">
              <a:buNone/>
            </a:pPr>
            <a:r>
              <a:rPr lang="en-US" sz="1200" dirty="0">
                <a:solidFill>
                  <a:schemeClr val="bg1"/>
                </a:solidFill>
                <a:effectLst>
                  <a:outerShdw blurRad="38100" dist="38100" dir="2700000" algn="tl">
                    <a:srgbClr val="000000">
                      <a:alpha val="43137"/>
                    </a:srgbClr>
                  </a:outerShdw>
                </a:effectLst>
                <a:latin typeface="Candara" pitchFamily="34" charset="0"/>
              </a:rPr>
              <a:t>Carol </a:t>
            </a:r>
            <a:r>
              <a:rPr lang="en-US" sz="1200" dirty="0" smtClean="0">
                <a:solidFill>
                  <a:schemeClr val="bg1"/>
                </a:solidFill>
                <a:effectLst>
                  <a:outerShdw blurRad="38100" dist="38100" dir="2700000" algn="tl">
                    <a:srgbClr val="000000">
                      <a:alpha val="43137"/>
                    </a:srgbClr>
                  </a:outerShdw>
                </a:effectLst>
                <a:latin typeface="Candara" pitchFamily="34" charset="0"/>
              </a:rPr>
              <a:t>Owens</a:t>
            </a:r>
          </a:p>
          <a:p>
            <a:pPr marL="0" indent="0" algn="r">
              <a:buNone/>
            </a:pPr>
            <a:r>
              <a:rPr lang="en-US" sz="1200" dirty="0" smtClean="0">
                <a:solidFill>
                  <a:schemeClr val="bg1"/>
                </a:solidFill>
                <a:effectLst>
                  <a:outerShdw blurRad="38100" dist="38100" dir="2700000" algn="tl">
                    <a:srgbClr val="000000">
                      <a:alpha val="43137"/>
                    </a:srgbClr>
                  </a:outerShdw>
                </a:effectLst>
                <a:latin typeface="Candara" pitchFamily="34" charset="0"/>
              </a:rPr>
              <a:t>© </a:t>
            </a:r>
            <a:r>
              <a:rPr lang="en-US" sz="1200" dirty="0">
                <a:solidFill>
                  <a:schemeClr val="bg1"/>
                </a:solidFill>
                <a:effectLst>
                  <a:outerShdw blurRad="38100" dist="38100" dir="2700000" algn="tl">
                    <a:srgbClr val="000000">
                      <a:alpha val="43137"/>
                    </a:srgbClr>
                  </a:outerShdw>
                </a:effectLst>
                <a:latin typeface="Candara" pitchFamily="34" charset="0"/>
              </a:rPr>
              <a:t>1972 Bud John Songs, Inc. (Admin. by Capitol CMG Publishing</a:t>
            </a:r>
            <a:r>
              <a:rPr lang="en-US" sz="1200" dirty="0" smtClean="0">
                <a:solidFill>
                  <a:schemeClr val="bg1"/>
                </a:solidFill>
                <a:effectLst>
                  <a:outerShdw blurRad="38100" dist="38100" dir="2700000" algn="tl">
                    <a:srgbClr val="000000">
                      <a:alpha val="43137"/>
                    </a:srgbClr>
                  </a:outerShdw>
                </a:effectLst>
                <a:latin typeface="Candara" pitchFamily="34" charset="0"/>
              </a:rPr>
              <a:t>)</a:t>
            </a:r>
          </a:p>
          <a:p>
            <a:pPr marL="0" indent="0" algn="r">
              <a:buNone/>
            </a:pPr>
            <a:r>
              <a:rPr lang="en-US" sz="1200" dirty="0" smtClean="0">
                <a:solidFill>
                  <a:schemeClr val="bg1"/>
                </a:solidFill>
                <a:effectLst>
                  <a:outerShdw blurRad="38100" dist="38100" dir="2700000" algn="tl">
                    <a:srgbClr val="000000">
                      <a:alpha val="43137"/>
                    </a:srgbClr>
                  </a:outerShdw>
                </a:effectLst>
                <a:latin typeface="Candara" pitchFamily="34" charset="0"/>
              </a:rPr>
              <a:t>CCLI </a:t>
            </a:r>
            <a:r>
              <a:rPr lang="en-US" sz="1200" b="0" dirty="0" smtClean="0">
                <a:solidFill>
                  <a:schemeClr val="bg1"/>
                </a:solidFill>
                <a:effectLst>
                  <a:outerShdw blurRad="38100" dist="38100" dir="2700000" algn="tl">
                    <a:srgbClr val="000000">
                      <a:alpha val="43137"/>
                    </a:srgbClr>
                  </a:outerShdw>
                </a:effectLst>
                <a:latin typeface="Candara" pitchFamily="34" charset="0"/>
              </a:rPr>
              <a:t>License # 538502</a:t>
            </a:r>
          </a:p>
          <a:p>
            <a:endParaRPr lang="en-US" sz="1600" dirty="0">
              <a:solidFill>
                <a:schemeClr val="bg1"/>
              </a:solidFill>
            </a:endParaRPr>
          </a:p>
        </p:txBody>
      </p:sp>
    </p:spTree>
    <p:extLst>
      <p:ext uri="{BB962C8B-B14F-4D97-AF65-F5344CB8AC3E}">
        <p14:creationId xmlns:p14="http://schemas.microsoft.com/office/powerpoint/2010/main" val="22361303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a:normAutofit/>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He said, “Freely, freely, you have received</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Freely, freely give</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Go in My name and because you believe,</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Others will know that I live”</a:t>
            </a: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endParaRPr lang="en-US" sz="1600" dirty="0">
              <a:solidFill>
                <a:schemeClr val="bg1"/>
              </a:solidFill>
            </a:endParaRPr>
          </a:p>
        </p:txBody>
      </p:sp>
    </p:spTree>
    <p:extLst>
      <p:ext uri="{BB962C8B-B14F-4D97-AF65-F5344CB8AC3E}">
        <p14:creationId xmlns:p14="http://schemas.microsoft.com/office/powerpoint/2010/main" val="17989973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a:normAutofit/>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All power is given, in Jesus name</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On Earth and Heaven, in Jesus name</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And in Jesus name, I come to you,</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To share His power as He told me to</a:t>
            </a: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endParaRPr lang="en-US" sz="1600" dirty="0">
              <a:solidFill>
                <a:schemeClr val="bg1"/>
              </a:solidFill>
            </a:endParaRPr>
          </a:p>
        </p:txBody>
      </p:sp>
    </p:spTree>
    <p:extLst>
      <p:ext uri="{BB962C8B-B14F-4D97-AF65-F5344CB8AC3E}">
        <p14:creationId xmlns:p14="http://schemas.microsoft.com/office/powerpoint/2010/main" val="30264040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a:normAutofit/>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He said, “Freely, freely, you have received</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Freely, freely give</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Go in My name and because you believe,</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Others will know that I live”</a:t>
            </a: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endParaRPr lang="en-US" sz="1600" dirty="0">
              <a:solidFill>
                <a:schemeClr val="bg1"/>
              </a:solidFill>
            </a:endParaRPr>
          </a:p>
        </p:txBody>
      </p:sp>
    </p:spTree>
    <p:extLst>
      <p:ext uri="{BB962C8B-B14F-4D97-AF65-F5344CB8AC3E}">
        <p14:creationId xmlns:p14="http://schemas.microsoft.com/office/powerpoint/2010/main" val="7891126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a:normAutofit/>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He said, “Freely, freely, you have received</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Freely, freely give</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Go in My name and because you believe,</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Others will know that I live”</a:t>
            </a: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endParaRPr lang="en-US" sz="1600" dirty="0">
              <a:solidFill>
                <a:schemeClr val="bg1"/>
              </a:solidFill>
            </a:endParaRPr>
          </a:p>
        </p:txBody>
      </p:sp>
    </p:spTree>
    <p:extLst>
      <p:ext uri="{BB962C8B-B14F-4D97-AF65-F5344CB8AC3E}">
        <p14:creationId xmlns:p14="http://schemas.microsoft.com/office/powerpoint/2010/main" val="789112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a:normAutofit/>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Jesus, You’re the One</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Who set my spirit free</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Use me Lord, glorify</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Your holy name thru me</a:t>
            </a: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endParaRPr lang="en-US" sz="1200" dirty="0">
              <a:solidFill>
                <a:schemeClr val="bg1"/>
              </a:solidFill>
            </a:endParaRPr>
          </a:p>
        </p:txBody>
      </p:sp>
    </p:spTree>
    <p:extLst>
      <p:ext uri="{BB962C8B-B14F-4D97-AF65-F5344CB8AC3E}">
        <p14:creationId xmlns:p14="http://schemas.microsoft.com/office/powerpoint/2010/main" val="2087832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3293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a:normAutofit fontScale="92500" lnSpcReduction="10000"/>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30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r>
              <a:rPr lang="en-US" sz="3000" b="1" dirty="0" smtClean="0">
                <a:solidFill>
                  <a:schemeClr val="bg1"/>
                </a:solidFill>
                <a:effectLst>
                  <a:outerShdw blurRad="38100" dist="38100" dir="2700000" algn="tl">
                    <a:srgbClr val="000000">
                      <a:alpha val="43137"/>
                    </a:srgbClr>
                  </a:outerShdw>
                </a:effectLst>
                <a:latin typeface="Candara" pitchFamily="34" charset="0"/>
              </a:rPr>
              <a:t>Ev’ry promise we can make</a:t>
            </a:r>
          </a:p>
          <a:p>
            <a:pPr marL="0" indent="0" algn="ctr">
              <a:buNone/>
            </a:pPr>
            <a:r>
              <a:rPr lang="en-US" sz="3000" b="1" dirty="0" err="1" smtClean="0">
                <a:solidFill>
                  <a:schemeClr val="bg1"/>
                </a:solidFill>
                <a:effectLst>
                  <a:outerShdw blurRad="38100" dist="38100" dir="2700000" algn="tl">
                    <a:srgbClr val="000000">
                      <a:alpha val="43137"/>
                    </a:srgbClr>
                  </a:outerShdw>
                </a:effectLst>
                <a:latin typeface="Candara" pitchFamily="34" charset="0"/>
              </a:rPr>
              <a:t>Ev’ry</a:t>
            </a:r>
            <a:r>
              <a:rPr lang="en-US" sz="3000" b="1" dirty="0" smtClean="0">
                <a:solidFill>
                  <a:schemeClr val="bg1"/>
                </a:solidFill>
                <a:effectLst>
                  <a:outerShdw blurRad="38100" dist="38100" dir="2700000" algn="tl">
                    <a:srgbClr val="000000">
                      <a:alpha val="43137"/>
                    </a:srgbClr>
                  </a:outerShdw>
                </a:effectLst>
                <a:latin typeface="Candara" pitchFamily="34" charset="0"/>
              </a:rPr>
              <a:t> prayer and step of faith</a:t>
            </a:r>
          </a:p>
          <a:p>
            <a:pPr marL="0" indent="0" algn="ctr">
              <a:buNone/>
            </a:pPr>
            <a:r>
              <a:rPr lang="en-US" sz="3000" b="1" dirty="0" err="1" smtClean="0">
                <a:solidFill>
                  <a:schemeClr val="bg1"/>
                </a:solidFill>
                <a:effectLst>
                  <a:outerShdw blurRad="38100" dist="38100" dir="2700000" algn="tl">
                    <a:srgbClr val="000000">
                      <a:alpha val="43137"/>
                    </a:srgbClr>
                  </a:outerShdw>
                </a:effectLst>
                <a:latin typeface="Candara" pitchFamily="34" charset="0"/>
              </a:rPr>
              <a:t>Ev’ry</a:t>
            </a:r>
            <a:r>
              <a:rPr lang="en-US" sz="3000" b="1" dirty="0" smtClean="0">
                <a:solidFill>
                  <a:schemeClr val="bg1"/>
                </a:solidFill>
                <a:effectLst>
                  <a:outerShdw blurRad="38100" dist="38100" dir="2700000" algn="tl">
                    <a:srgbClr val="000000">
                      <a:alpha val="43137"/>
                    </a:srgbClr>
                  </a:outerShdw>
                </a:effectLst>
                <a:latin typeface="Candara" pitchFamily="34" charset="0"/>
              </a:rPr>
              <a:t> difference we will make</a:t>
            </a:r>
          </a:p>
          <a:p>
            <a:pPr marL="0" indent="0" algn="ctr">
              <a:buNone/>
            </a:pPr>
            <a:r>
              <a:rPr lang="en-US" sz="3000" b="1" dirty="0" smtClean="0">
                <a:solidFill>
                  <a:schemeClr val="bg1"/>
                </a:solidFill>
                <a:effectLst>
                  <a:outerShdw blurRad="38100" dist="38100" dir="2700000" algn="tl">
                    <a:srgbClr val="000000">
                      <a:alpha val="43137"/>
                    </a:srgbClr>
                  </a:outerShdw>
                </a:effectLst>
                <a:latin typeface="Candara" pitchFamily="34" charset="0"/>
              </a:rPr>
              <a:t>Is only by His grace</a:t>
            </a:r>
          </a:p>
          <a:p>
            <a:pPr marL="0" indent="0" algn="ctr">
              <a:buNone/>
            </a:pPr>
            <a:endParaRPr lang="en-US" sz="2800" b="1"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lvl="0" indent="0" algn="r">
              <a:buNone/>
            </a:pPr>
            <a:r>
              <a:rPr lang="en-US" sz="1200" dirty="0" smtClean="0">
                <a:solidFill>
                  <a:prstClr val="white"/>
                </a:solidFill>
                <a:effectLst>
                  <a:outerShdw blurRad="38100" dist="38100" dir="2700000" algn="tl">
                    <a:srgbClr val="000000">
                      <a:alpha val="43137"/>
                    </a:srgbClr>
                  </a:outerShdw>
                </a:effectLst>
                <a:latin typeface="Candara" pitchFamily="34" charset="0"/>
              </a:rPr>
              <a:t>Grace Alone</a:t>
            </a:r>
            <a:endParaRPr lang="en-US" sz="1200" dirty="0">
              <a:solidFill>
                <a:prstClr val="white"/>
              </a:solidFill>
              <a:effectLst>
                <a:outerShdw blurRad="38100" dist="38100" dir="2700000" algn="tl">
                  <a:srgbClr val="000000">
                    <a:alpha val="43137"/>
                  </a:srgbClr>
                </a:outerShdw>
              </a:effectLst>
              <a:latin typeface="Candara" pitchFamily="34" charset="0"/>
            </a:endParaRPr>
          </a:p>
          <a:p>
            <a:pPr marL="0" lvl="0" indent="0" algn="r">
              <a:buNone/>
            </a:pPr>
            <a:r>
              <a:rPr lang="en-US" sz="1200" dirty="0">
                <a:solidFill>
                  <a:prstClr val="white"/>
                </a:solidFill>
                <a:effectLst>
                  <a:outerShdw blurRad="38100" dist="38100" dir="2700000" algn="tl">
                    <a:srgbClr val="000000">
                      <a:alpha val="43137"/>
                    </a:srgbClr>
                  </a:outerShdw>
                </a:effectLst>
                <a:latin typeface="Candara" pitchFamily="34" charset="0"/>
              </a:rPr>
              <a:t>CCLI Song # </a:t>
            </a:r>
            <a:r>
              <a:rPr lang="en-US" sz="1200" dirty="0" smtClean="0">
                <a:solidFill>
                  <a:prstClr val="white"/>
                </a:solidFill>
                <a:effectLst>
                  <a:outerShdw blurRad="38100" dist="38100" dir="2700000" algn="tl">
                    <a:srgbClr val="000000">
                      <a:alpha val="43137"/>
                    </a:srgbClr>
                  </a:outerShdw>
                </a:effectLst>
                <a:latin typeface="Candara" pitchFamily="34" charset="0"/>
              </a:rPr>
              <a:t>2335524</a:t>
            </a:r>
            <a:endParaRPr lang="en-US" sz="1200" dirty="0">
              <a:solidFill>
                <a:prstClr val="white"/>
              </a:solidFill>
              <a:effectLst>
                <a:outerShdw blurRad="38100" dist="38100" dir="2700000" algn="tl">
                  <a:srgbClr val="000000">
                    <a:alpha val="43137"/>
                  </a:srgbClr>
                </a:outerShdw>
              </a:effectLst>
              <a:latin typeface="Candara" pitchFamily="34" charset="0"/>
            </a:endParaRPr>
          </a:p>
          <a:p>
            <a:pPr marL="0" lvl="0" indent="0" algn="r">
              <a:buNone/>
            </a:pPr>
            <a:r>
              <a:rPr lang="en-US" sz="1200" dirty="0">
                <a:solidFill>
                  <a:prstClr val="white"/>
                </a:solidFill>
                <a:effectLst>
                  <a:outerShdw blurRad="38100" dist="38100" dir="2700000" algn="tl">
                    <a:srgbClr val="000000">
                      <a:alpha val="43137"/>
                    </a:srgbClr>
                  </a:outerShdw>
                </a:effectLst>
                <a:latin typeface="Candara" pitchFamily="34" charset="0"/>
              </a:rPr>
              <a:t>Jeff Nelson | Scott Wesley Brown</a:t>
            </a:r>
          </a:p>
          <a:p>
            <a:pPr marL="0" lvl="0" indent="0" algn="r">
              <a:buNone/>
            </a:pPr>
            <a:r>
              <a:rPr lang="en-US" sz="1200" dirty="0">
                <a:solidFill>
                  <a:prstClr val="white"/>
                </a:solidFill>
                <a:effectLst>
                  <a:outerShdw blurRad="38100" dist="38100" dir="2700000" algn="tl">
                    <a:srgbClr val="000000">
                      <a:alpha val="43137"/>
                    </a:srgbClr>
                  </a:outerShdw>
                </a:effectLst>
                <a:latin typeface="Candara" pitchFamily="34" charset="0"/>
              </a:rPr>
              <a:t>© 1998 Universal Music - Brentwood Benson Publishing (Admin. by Brentwood-Benson Music Publishing, Inc.)</a:t>
            </a:r>
          </a:p>
          <a:p>
            <a:pPr marL="0" lvl="0" indent="0" algn="r">
              <a:buNone/>
            </a:pPr>
            <a:r>
              <a:rPr lang="en-US" sz="1200" dirty="0" smtClean="0">
                <a:solidFill>
                  <a:prstClr val="white"/>
                </a:solidFill>
                <a:effectLst>
                  <a:outerShdw blurRad="38100" dist="38100" dir="2700000" algn="tl">
                    <a:srgbClr val="000000">
                      <a:alpha val="43137"/>
                    </a:srgbClr>
                  </a:outerShdw>
                </a:effectLst>
                <a:latin typeface="Candara" pitchFamily="34" charset="0"/>
              </a:rPr>
              <a:t>CCLI </a:t>
            </a:r>
            <a:r>
              <a:rPr lang="en-US" sz="1200" dirty="0">
                <a:solidFill>
                  <a:prstClr val="white"/>
                </a:solidFill>
                <a:effectLst>
                  <a:outerShdw blurRad="38100" dist="38100" dir="2700000" algn="tl">
                    <a:srgbClr val="000000">
                      <a:alpha val="43137"/>
                    </a:srgbClr>
                  </a:outerShdw>
                </a:effectLst>
                <a:latin typeface="Candara" pitchFamily="34" charset="0"/>
              </a:rPr>
              <a:t>License # 538502</a:t>
            </a: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endParaRPr lang="en-US" sz="1600" dirty="0">
              <a:solidFill>
                <a:schemeClr val="bg1"/>
              </a:solidFill>
            </a:endParaRPr>
          </a:p>
        </p:txBody>
      </p:sp>
    </p:spTree>
    <p:extLst>
      <p:ext uri="{BB962C8B-B14F-4D97-AF65-F5344CB8AC3E}">
        <p14:creationId xmlns:p14="http://schemas.microsoft.com/office/powerpoint/2010/main" val="23113477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a:normAutofit/>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Ev'ry </a:t>
            </a:r>
            <a:r>
              <a:rPr lang="en-US" sz="2800" b="1" dirty="0">
                <a:solidFill>
                  <a:schemeClr val="bg1"/>
                </a:solidFill>
                <a:effectLst>
                  <a:outerShdw blurRad="38100" dist="38100" dir="2700000" algn="tl">
                    <a:srgbClr val="000000">
                      <a:alpha val="43137"/>
                    </a:srgbClr>
                  </a:outerShdw>
                </a:effectLst>
                <a:latin typeface="Candara" pitchFamily="34" charset="0"/>
              </a:rPr>
              <a:t>mountain we will climb</a:t>
            </a:r>
          </a:p>
          <a:p>
            <a:pPr marL="0" indent="0" algn="ctr">
              <a:buNone/>
            </a:pPr>
            <a:r>
              <a:rPr lang="en-US" sz="2800" b="1" dirty="0" err="1">
                <a:solidFill>
                  <a:schemeClr val="bg1"/>
                </a:solidFill>
                <a:effectLst>
                  <a:outerShdw blurRad="38100" dist="38100" dir="2700000" algn="tl">
                    <a:srgbClr val="000000">
                      <a:alpha val="43137"/>
                    </a:srgbClr>
                  </a:outerShdw>
                </a:effectLst>
                <a:latin typeface="Candara" pitchFamily="34" charset="0"/>
              </a:rPr>
              <a:t>Ev'ry</a:t>
            </a:r>
            <a:r>
              <a:rPr lang="en-US" sz="2800" b="1" dirty="0">
                <a:solidFill>
                  <a:schemeClr val="bg1"/>
                </a:solidFill>
                <a:effectLst>
                  <a:outerShdw blurRad="38100" dist="38100" dir="2700000" algn="tl">
                    <a:srgbClr val="000000">
                      <a:alpha val="43137"/>
                    </a:srgbClr>
                  </a:outerShdw>
                </a:effectLst>
                <a:latin typeface="Candara" pitchFamily="34" charset="0"/>
              </a:rPr>
              <a:t> ray of hope we shine</a:t>
            </a:r>
          </a:p>
          <a:p>
            <a:pPr marL="0" indent="0" algn="ctr">
              <a:buNone/>
            </a:pPr>
            <a:r>
              <a:rPr lang="en-US" sz="2800" b="1" dirty="0" err="1">
                <a:solidFill>
                  <a:schemeClr val="bg1"/>
                </a:solidFill>
                <a:effectLst>
                  <a:outerShdw blurRad="38100" dist="38100" dir="2700000" algn="tl">
                    <a:srgbClr val="000000">
                      <a:alpha val="43137"/>
                    </a:srgbClr>
                  </a:outerShdw>
                </a:effectLst>
                <a:latin typeface="Candara" pitchFamily="34" charset="0"/>
              </a:rPr>
              <a:t>Ev'ry</a:t>
            </a:r>
            <a:r>
              <a:rPr lang="en-US" sz="2800" b="1" dirty="0">
                <a:solidFill>
                  <a:schemeClr val="bg1"/>
                </a:solidFill>
                <a:effectLst>
                  <a:outerShdw blurRad="38100" dist="38100" dir="2700000" algn="tl">
                    <a:srgbClr val="000000">
                      <a:alpha val="43137"/>
                    </a:srgbClr>
                  </a:outerShdw>
                </a:effectLst>
                <a:latin typeface="Candara" pitchFamily="34" charset="0"/>
              </a:rPr>
              <a:t> blessing left behind</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Is only by His grace</a:t>
            </a: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endParaRPr lang="en-US" sz="1600" dirty="0">
              <a:solidFill>
                <a:schemeClr val="bg1"/>
              </a:solidFill>
            </a:endParaRPr>
          </a:p>
        </p:txBody>
      </p:sp>
    </p:spTree>
    <p:extLst>
      <p:ext uri="{BB962C8B-B14F-4D97-AF65-F5344CB8AC3E}">
        <p14:creationId xmlns:p14="http://schemas.microsoft.com/office/powerpoint/2010/main" val="28813375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numCol="1">
            <a:normAutofit/>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Grace </a:t>
            </a:r>
            <a:r>
              <a:rPr lang="en-US" sz="2800" b="1" dirty="0">
                <a:solidFill>
                  <a:schemeClr val="bg1"/>
                </a:solidFill>
                <a:effectLst>
                  <a:outerShdw blurRad="38100" dist="38100" dir="2700000" algn="tl">
                    <a:srgbClr val="000000">
                      <a:alpha val="43137"/>
                    </a:srgbClr>
                  </a:outerShdw>
                </a:effectLst>
                <a:latin typeface="Candara" pitchFamily="34" charset="0"/>
              </a:rPr>
              <a:t>alone which God supplies</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Strength unknown He will provide</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Christ in us our Cornerstone</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We will go forth in grace alone</a:t>
            </a: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algn="ctr"/>
            <a:endParaRPr lang="en-US" sz="1600" dirty="0">
              <a:solidFill>
                <a:schemeClr val="bg1"/>
              </a:solidFill>
            </a:endParaRPr>
          </a:p>
        </p:txBody>
      </p:sp>
    </p:spTree>
    <p:extLst>
      <p:ext uri="{BB962C8B-B14F-4D97-AF65-F5344CB8AC3E}">
        <p14:creationId xmlns:p14="http://schemas.microsoft.com/office/powerpoint/2010/main" val="39184063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numCol="1">
            <a:normAutofit/>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Ev'ry </a:t>
            </a:r>
            <a:r>
              <a:rPr lang="en-US" sz="2800" b="1" dirty="0">
                <a:solidFill>
                  <a:schemeClr val="bg1"/>
                </a:solidFill>
                <a:effectLst>
                  <a:outerShdw blurRad="38100" dist="38100" dir="2700000" algn="tl">
                    <a:srgbClr val="000000">
                      <a:alpha val="43137"/>
                    </a:srgbClr>
                  </a:outerShdw>
                </a:effectLst>
                <a:latin typeface="Candara" pitchFamily="34" charset="0"/>
              </a:rPr>
              <a:t>soul we long to reach</a:t>
            </a:r>
          </a:p>
          <a:p>
            <a:pPr marL="0" indent="0" algn="ctr">
              <a:buNone/>
            </a:pPr>
            <a:r>
              <a:rPr lang="en-US" sz="2800" b="1" dirty="0" err="1">
                <a:solidFill>
                  <a:schemeClr val="bg1"/>
                </a:solidFill>
                <a:effectLst>
                  <a:outerShdw blurRad="38100" dist="38100" dir="2700000" algn="tl">
                    <a:srgbClr val="000000">
                      <a:alpha val="43137"/>
                    </a:srgbClr>
                  </a:outerShdw>
                </a:effectLst>
                <a:latin typeface="Candara" pitchFamily="34" charset="0"/>
              </a:rPr>
              <a:t>Ev'ry</a:t>
            </a:r>
            <a:r>
              <a:rPr lang="en-US" sz="2800" b="1" dirty="0">
                <a:solidFill>
                  <a:schemeClr val="bg1"/>
                </a:solidFill>
                <a:effectLst>
                  <a:outerShdw blurRad="38100" dist="38100" dir="2700000" algn="tl">
                    <a:srgbClr val="000000">
                      <a:alpha val="43137"/>
                    </a:srgbClr>
                  </a:outerShdw>
                </a:effectLst>
                <a:latin typeface="Candara" pitchFamily="34" charset="0"/>
              </a:rPr>
              <a:t> heart we hope to teach</a:t>
            </a:r>
          </a:p>
          <a:p>
            <a:pPr marL="0" indent="0" algn="ctr">
              <a:buNone/>
            </a:pPr>
            <a:r>
              <a:rPr lang="en-US" sz="2800" b="1" dirty="0" err="1">
                <a:solidFill>
                  <a:schemeClr val="bg1"/>
                </a:solidFill>
                <a:effectLst>
                  <a:outerShdw blurRad="38100" dist="38100" dir="2700000" algn="tl">
                    <a:srgbClr val="000000">
                      <a:alpha val="43137"/>
                    </a:srgbClr>
                  </a:outerShdw>
                </a:effectLst>
                <a:latin typeface="Candara" pitchFamily="34" charset="0"/>
              </a:rPr>
              <a:t>Ev'rywhere</a:t>
            </a:r>
            <a:r>
              <a:rPr lang="en-US" sz="2800" b="1" dirty="0">
                <a:solidFill>
                  <a:schemeClr val="bg1"/>
                </a:solidFill>
                <a:effectLst>
                  <a:outerShdw blurRad="38100" dist="38100" dir="2700000" algn="tl">
                    <a:srgbClr val="000000">
                      <a:alpha val="43137"/>
                    </a:srgbClr>
                  </a:outerShdw>
                </a:effectLst>
                <a:latin typeface="Candara" pitchFamily="34" charset="0"/>
              </a:rPr>
              <a:t> we share His peace</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Is only by His grace</a:t>
            </a: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algn="ctr"/>
            <a:endParaRPr lang="en-US" sz="1600" dirty="0">
              <a:solidFill>
                <a:schemeClr val="bg1"/>
              </a:solidFill>
            </a:endParaRPr>
          </a:p>
        </p:txBody>
      </p:sp>
    </p:spTree>
    <p:extLst>
      <p:ext uri="{BB962C8B-B14F-4D97-AF65-F5344CB8AC3E}">
        <p14:creationId xmlns:p14="http://schemas.microsoft.com/office/powerpoint/2010/main" val="18739841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numCol="1">
            <a:normAutofit/>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Ev'ry </a:t>
            </a:r>
            <a:r>
              <a:rPr lang="en-US" sz="2800" b="1" dirty="0">
                <a:solidFill>
                  <a:schemeClr val="bg1"/>
                </a:solidFill>
                <a:effectLst>
                  <a:outerShdw blurRad="38100" dist="38100" dir="2700000" algn="tl">
                    <a:srgbClr val="000000">
                      <a:alpha val="43137"/>
                    </a:srgbClr>
                  </a:outerShdw>
                </a:effectLst>
                <a:latin typeface="Candara" pitchFamily="34" charset="0"/>
              </a:rPr>
              <a:t>loving word we say</a:t>
            </a:r>
          </a:p>
          <a:p>
            <a:pPr marL="0" indent="0" algn="ctr">
              <a:buNone/>
            </a:pPr>
            <a:r>
              <a:rPr lang="en-US" sz="2800" b="1" dirty="0" err="1">
                <a:solidFill>
                  <a:schemeClr val="bg1"/>
                </a:solidFill>
                <a:effectLst>
                  <a:outerShdw blurRad="38100" dist="38100" dir="2700000" algn="tl">
                    <a:srgbClr val="000000">
                      <a:alpha val="43137"/>
                    </a:srgbClr>
                  </a:outerShdw>
                </a:effectLst>
                <a:latin typeface="Candara" pitchFamily="34" charset="0"/>
              </a:rPr>
              <a:t>Ev'ry</a:t>
            </a:r>
            <a:r>
              <a:rPr lang="en-US" sz="2800" b="1" dirty="0">
                <a:solidFill>
                  <a:schemeClr val="bg1"/>
                </a:solidFill>
                <a:effectLst>
                  <a:outerShdw blurRad="38100" dist="38100" dir="2700000" algn="tl">
                    <a:srgbClr val="000000">
                      <a:alpha val="43137"/>
                    </a:srgbClr>
                  </a:outerShdw>
                </a:effectLst>
                <a:latin typeface="Candara" pitchFamily="34" charset="0"/>
              </a:rPr>
              <a:t> tear we wipe away</a:t>
            </a:r>
          </a:p>
          <a:p>
            <a:pPr marL="0" indent="0" algn="ctr">
              <a:buNone/>
            </a:pPr>
            <a:r>
              <a:rPr lang="en-US" sz="2800" b="1" dirty="0" err="1">
                <a:solidFill>
                  <a:schemeClr val="bg1"/>
                </a:solidFill>
                <a:effectLst>
                  <a:outerShdw blurRad="38100" dist="38100" dir="2700000" algn="tl">
                    <a:srgbClr val="000000">
                      <a:alpha val="43137"/>
                    </a:srgbClr>
                  </a:outerShdw>
                </a:effectLst>
                <a:latin typeface="Candara" pitchFamily="34" charset="0"/>
              </a:rPr>
              <a:t>Ev'ry</a:t>
            </a:r>
            <a:r>
              <a:rPr lang="en-US" sz="2800" b="1" dirty="0">
                <a:solidFill>
                  <a:schemeClr val="bg1"/>
                </a:solidFill>
                <a:effectLst>
                  <a:outerShdw blurRad="38100" dist="38100" dir="2700000" algn="tl">
                    <a:srgbClr val="000000">
                      <a:alpha val="43137"/>
                    </a:srgbClr>
                  </a:outerShdw>
                </a:effectLst>
                <a:latin typeface="Candara" pitchFamily="34" charset="0"/>
              </a:rPr>
              <a:t> sorrow turned to praise</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Is only by His grace</a:t>
            </a: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algn="ctr"/>
            <a:endParaRPr lang="en-US" sz="1600" dirty="0">
              <a:solidFill>
                <a:schemeClr val="bg1"/>
              </a:solidFill>
            </a:endParaRPr>
          </a:p>
        </p:txBody>
      </p:sp>
    </p:spTree>
    <p:extLst>
      <p:ext uri="{BB962C8B-B14F-4D97-AF65-F5344CB8AC3E}">
        <p14:creationId xmlns:p14="http://schemas.microsoft.com/office/powerpoint/2010/main" val="15147615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numCol="1">
            <a:normAutofit/>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Grace </a:t>
            </a:r>
            <a:r>
              <a:rPr lang="en-US" sz="2800" b="1" dirty="0">
                <a:solidFill>
                  <a:schemeClr val="bg1"/>
                </a:solidFill>
                <a:effectLst>
                  <a:outerShdw blurRad="38100" dist="38100" dir="2700000" algn="tl">
                    <a:srgbClr val="000000">
                      <a:alpha val="43137"/>
                    </a:srgbClr>
                  </a:outerShdw>
                </a:effectLst>
                <a:latin typeface="Candara" pitchFamily="34" charset="0"/>
              </a:rPr>
              <a:t>alone which God supplies</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Strength unknown He will provide</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Christ in us our Cornerstone</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We will go forth in grace alone</a:t>
            </a: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algn="ctr"/>
            <a:endParaRPr lang="en-US" sz="1600" dirty="0">
              <a:solidFill>
                <a:schemeClr val="bg1"/>
              </a:solidFill>
            </a:endParaRPr>
          </a:p>
        </p:txBody>
      </p:sp>
    </p:spTree>
    <p:extLst>
      <p:ext uri="{BB962C8B-B14F-4D97-AF65-F5344CB8AC3E}">
        <p14:creationId xmlns:p14="http://schemas.microsoft.com/office/powerpoint/2010/main" val="37163660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numCol="1">
            <a:normAutofit/>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Grace </a:t>
            </a:r>
            <a:r>
              <a:rPr lang="en-US" sz="2800" b="1" dirty="0">
                <a:solidFill>
                  <a:schemeClr val="bg1"/>
                </a:solidFill>
                <a:effectLst>
                  <a:outerShdw blurRad="38100" dist="38100" dir="2700000" algn="tl">
                    <a:srgbClr val="000000">
                      <a:alpha val="43137"/>
                    </a:srgbClr>
                  </a:outerShdw>
                </a:effectLst>
                <a:latin typeface="Candara" pitchFamily="34" charset="0"/>
              </a:rPr>
              <a:t>alone which God supplies</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Strength unknown He will provide</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Christ in us our Cornerstone</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We will go forth in grace alone</a:t>
            </a: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lvl="0" indent="0" algn="ctr">
              <a:buNone/>
            </a:pPr>
            <a:r>
              <a:rPr lang="en-US" sz="2800" b="1" dirty="0">
                <a:solidFill>
                  <a:prstClr val="white"/>
                </a:solidFill>
                <a:effectLst>
                  <a:outerShdw blurRad="38100" dist="38100" dir="2700000" algn="tl">
                    <a:srgbClr val="000000">
                      <a:alpha val="43137"/>
                    </a:srgbClr>
                  </a:outerShdw>
                </a:effectLst>
                <a:latin typeface="Candara" pitchFamily="34" charset="0"/>
              </a:rPr>
              <a:t>We will go forth in grace alone</a:t>
            </a:r>
          </a:p>
          <a:p>
            <a:pPr marL="0" indent="0" algn="ctr">
              <a:buNone/>
            </a:pPr>
            <a:endParaRPr lang="en-US" sz="2800" b="1"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algn="ctr"/>
            <a:endParaRPr lang="en-US" sz="1600" dirty="0">
              <a:solidFill>
                <a:schemeClr val="bg1"/>
              </a:solidFill>
            </a:endParaRPr>
          </a:p>
        </p:txBody>
      </p:sp>
    </p:spTree>
    <p:extLst>
      <p:ext uri="{BB962C8B-B14F-4D97-AF65-F5344CB8AC3E}">
        <p14:creationId xmlns:p14="http://schemas.microsoft.com/office/powerpoint/2010/main" val="37163660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numCol="1">
            <a:normAutofit/>
          </a:bodyPr>
          <a:lstStyle/>
          <a:p>
            <a:pPr marL="0" indent="0">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           </a:t>
            </a:r>
            <a:endParaRPr lang="en-US" sz="2800" b="1"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algn="ctr"/>
            <a:endParaRPr lang="en-US" sz="1600" dirty="0">
              <a:solidFill>
                <a:schemeClr val="bg1"/>
              </a:solidFill>
            </a:endParaRPr>
          </a:p>
        </p:txBody>
      </p:sp>
    </p:spTree>
    <p:extLst>
      <p:ext uri="{BB962C8B-B14F-4D97-AF65-F5344CB8AC3E}">
        <p14:creationId xmlns:p14="http://schemas.microsoft.com/office/powerpoint/2010/main" val="25370871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Christian Education powerpoint.jpg"/>
          <p:cNvPicPr>
            <a:picLocks noChangeAspect="1"/>
          </p:cNvPicPr>
          <p:nvPr/>
        </p:nvPicPr>
        <p:blipFill>
          <a:blip r:embed="rId2" cstate="print"/>
          <a:stretch>
            <a:fillRect/>
          </a:stretch>
        </p:blipFill>
        <p:spPr bwMode="auto">
          <a:xfrm>
            <a:off x="609600" y="2667000"/>
            <a:ext cx="7702901" cy="3863340"/>
          </a:xfrm>
          <a:prstGeom prst="rect">
            <a:avLst/>
          </a:prstGeom>
          <a:noFill/>
          <a:ln w="9525">
            <a:noFill/>
            <a:miter lim="800000"/>
            <a:headEnd/>
            <a:tailEnd/>
          </a:ln>
        </p:spPr>
      </p:pic>
      <p:sp>
        <p:nvSpPr>
          <p:cNvPr id="5" name="Text Box 4"/>
          <p:cNvSpPr txBox="1">
            <a:spLocks noChangeArrowheads="1"/>
          </p:cNvSpPr>
          <p:nvPr/>
        </p:nvSpPr>
        <p:spPr bwMode="auto">
          <a:xfrm>
            <a:off x="0" y="0"/>
            <a:ext cx="9144000" cy="2431435"/>
          </a:xfrm>
          <a:prstGeom prst="rect">
            <a:avLst/>
          </a:prstGeom>
          <a:noFill/>
          <a:ln w="9525" algn="ctr">
            <a:noFill/>
            <a:miter lim="800000"/>
            <a:headEnd/>
            <a:tailEnd/>
          </a:ln>
        </p:spPr>
        <p:txBody>
          <a:bodyPr wrap="square">
            <a:spAutoFit/>
          </a:bodyPr>
          <a:lstStyle/>
          <a:p>
            <a:pPr>
              <a:spcBef>
                <a:spcPct val="50000"/>
              </a:spcBef>
              <a:defRPr/>
            </a:pPr>
            <a:endParaRPr lang="en-US" sz="800" dirty="0" smtClean="0">
              <a:solidFill>
                <a:srgbClr val="000099"/>
              </a:solidFill>
              <a:effectLst>
                <a:outerShdw blurRad="38100" dist="38100" dir="2700000" algn="tl">
                  <a:srgbClr val="000000"/>
                </a:outerShdw>
              </a:effectLst>
              <a:latin typeface="Calibri" pitchFamily="34" charset="0"/>
            </a:endParaRPr>
          </a:p>
          <a:p>
            <a:pPr>
              <a:spcBef>
                <a:spcPct val="50000"/>
              </a:spcBef>
              <a:defRPr/>
            </a:pPr>
            <a:r>
              <a:rPr lang="en-US" sz="3000" dirty="0" smtClean="0">
                <a:solidFill>
                  <a:srgbClr val="F2F2F2"/>
                </a:solidFill>
                <a:effectLst>
                  <a:outerShdw blurRad="38100" dist="38100" dir="2700000" algn="tl">
                    <a:srgbClr val="000000"/>
                  </a:outerShdw>
                </a:effectLst>
                <a:latin typeface="Calibri" pitchFamily="34" charset="0"/>
              </a:rPr>
              <a:t>ALL CHILDREN </a:t>
            </a:r>
          </a:p>
          <a:p>
            <a:pPr>
              <a:spcBef>
                <a:spcPct val="50000"/>
              </a:spcBef>
              <a:defRPr/>
            </a:pPr>
            <a:r>
              <a:rPr lang="en-US" sz="2600" dirty="0" smtClean="0">
                <a:solidFill>
                  <a:srgbClr val="F2F2F2"/>
                </a:solidFill>
                <a:effectLst>
                  <a:outerShdw blurRad="38100" dist="38100" dir="2700000" algn="tl">
                    <a:srgbClr val="000000"/>
                  </a:outerShdw>
                </a:effectLst>
                <a:latin typeface="Calibri" pitchFamily="34" charset="0"/>
              </a:rPr>
              <a:t>Ages 3 years -  Grade</a:t>
            </a:r>
          </a:p>
          <a:p>
            <a:pPr>
              <a:spcBef>
                <a:spcPct val="50000"/>
              </a:spcBef>
              <a:defRPr/>
            </a:pPr>
            <a:r>
              <a:rPr lang="en-US" sz="3000" dirty="0" smtClean="0">
                <a:solidFill>
                  <a:srgbClr val="F2F2F2"/>
                </a:solidFill>
                <a:effectLst>
                  <a:outerShdw blurRad="38100" dist="38100" dir="2700000" algn="tl">
                    <a:srgbClr val="000000"/>
                  </a:outerShdw>
                </a:effectLst>
                <a:latin typeface="Calibri" pitchFamily="34" charset="0"/>
              </a:rPr>
              <a:t>MAY BE EXCUSED TO THEIR CLASS</a:t>
            </a:r>
          </a:p>
          <a:p>
            <a:pPr>
              <a:spcBef>
                <a:spcPct val="50000"/>
              </a:spcBef>
              <a:defRPr/>
            </a:pPr>
            <a:endParaRPr lang="en-US" sz="1000" dirty="0" smtClean="0">
              <a:solidFill>
                <a:srgbClr val="000099"/>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351533072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a:normAutofit/>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Separate me from this world Lord</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Sanctify my life for You</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Daily change me to Your image</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Help me bear good fruit</a:t>
            </a: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endParaRPr lang="en-US" sz="1200" dirty="0">
              <a:solidFill>
                <a:schemeClr val="bg1"/>
              </a:solidFill>
            </a:endParaRPr>
          </a:p>
        </p:txBody>
      </p:sp>
    </p:spTree>
    <p:extLst>
      <p:ext uri="{BB962C8B-B14F-4D97-AF65-F5344CB8AC3E}">
        <p14:creationId xmlns:p14="http://schemas.microsoft.com/office/powerpoint/2010/main" val="37158508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numCol="1">
            <a:normAutofit/>
          </a:bodyPr>
          <a:lstStyle/>
          <a:p>
            <a:pPr marL="0" indent="0">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           </a:t>
            </a:r>
            <a:endParaRPr lang="en-US" sz="2800" b="1"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algn="ctr"/>
            <a:endParaRPr lang="en-US" sz="1600" dirty="0">
              <a:solidFill>
                <a:schemeClr val="bg1"/>
              </a:solidFill>
            </a:endParaRPr>
          </a:p>
        </p:txBody>
      </p:sp>
    </p:spTree>
    <p:extLst>
      <p:ext uri="{BB962C8B-B14F-4D97-AF65-F5344CB8AC3E}">
        <p14:creationId xmlns:p14="http://schemas.microsoft.com/office/powerpoint/2010/main" val="25370871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numCol="1">
            <a:normAutofit fontScale="92500" lnSpcReduction="20000"/>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r>
              <a:rPr lang="en-US" sz="3000" b="1" dirty="0" smtClean="0">
                <a:solidFill>
                  <a:schemeClr val="bg1"/>
                </a:solidFill>
                <a:effectLst>
                  <a:outerShdw blurRad="38100" dist="38100" dir="2700000" algn="tl">
                    <a:srgbClr val="000000">
                      <a:alpha val="43137"/>
                    </a:srgbClr>
                  </a:outerShdw>
                </a:effectLst>
                <a:latin typeface="Candara" pitchFamily="34" charset="0"/>
              </a:rPr>
              <a:t>Teach me to stop and listen</a:t>
            </a:r>
          </a:p>
          <a:p>
            <a:pPr marL="0" indent="0" algn="ctr">
              <a:buNone/>
            </a:pPr>
            <a:r>
              <a:rPr lang="en-US" sz="3000" b="1" dirty="0">
                <a:solidFill>
                  <a:schemeClr val="bg1"/>
                </a:solidFill>
                <a:effectLst>
                  <a:outerShdw blurRad="38100" dist="38100" dir="2700000" algn="tl">
                    <a:srgbClr val="000000">
                      <a:alpha val="43137"/>
                    </a:srgbClr>
                  </a:outerShdw>
                </a:effectLst>
                <a:latin typeface="Candara" pitchFamily="34" charset="0"/>
              </a:rPr>
              <a:t>Teach me to center down</a:t>
            </a:r>
          </a:p>
          <a:p>
            <a:pPr marL="0" indent="0" algn="ctr">
              <a:buNone/>
            </a:pPr>
            <a:r>
              <a:rPr lang="en-US" sz="3000" b="1" dirty="0">
                <a:solidFill>
                  <a:schemeClr val="bg1"/>
                </a:solidFill>
                <a:effectLst>
                  <a:outerShdw blurRad="38100" dist="38100" dir="2700000" algn="tl">
                    <a:srgbClr val="000000">
                      <a:alpha val="43137"/>
                    </a:srgbClr>
                  </a:outerShdw>
                </a:effectLst>
                <a:latin typeface="Candara" pitchFamily="34" charset="0"/>
              </a:rPr>
              <a:t>Teach me the use of silence</a:t>
            </a:r>
          </a:p>
          <a:p>
            <a:pPr marL="0" indent="0" algn="ctr">
              <a:buNone/>
            </a:pPr>
            <a:r>
              <a:rPr lang="en-US" sz="3000" b="1" dirty="0">
                <a:solidFill>
                  <a:schemeClr val="bg1"/>
                </a:solidFill>
                <a:effectLst>
                  <a:outerShdw blurRad="38100" dist="38100" dir="2700000" algn="tl">
                    <a:srgbClr val="000000">
                      <a:alpha val="43137"/>
                    </a:srgbClr>
                  </a:outerShdw>
                </a:effectLst>
                <a:latin typeface="Candara" pitchFamily="34" charset="0"/>
              </a:rPr>
              <a:t>Teach me where peace is </a:t>
            </a:r>
            <a:r>
              <a:rPr lang="en-US" sz="3000" b="1" dirty="0" smtClean="0">
                <a:solidFill>
                  <a:schemeClr val="bg1"/>
                </a:solidFill>
                <a:effectLst>
                  <a:outerShdw blurRad="38100" dist="38100" dir="2700000" algn="tl">
                    <a:srgbClr val="000000">
                      <a:alpha val="43137"/>
                    </a:srgbClr>
                  </a:outerShdw>
                </a:effectLst>
                <a:latin typeface="Candara" pitchFamily="34" charset="0"/>
              </a:rPr>
              <a:t>found</a:t>
            </a:r>
            <a:endParaRPr lang="en-US" sz="3000" b="1"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r>
              <a:rPr lang="en-US" sz="1200" dirty="0" smtClean="0">
                <a:solidFill>
                  <a:schemeClr val="bg1"/>
                </a:solidFill>
                <a:effectLst>
                  <a:outerShdw blurRad="38100" dist="38100" dir="2700000" algn="tl">
                    <a:srgbClr val="000000">
                      <a:alpha val="43137"/>
                    </a:srgbClr>
                  </a:outerShdw>
                </a:effectLst>
                <a:latin typeface="Candara" pitchFamily="34" charset="0"/>
              </a:rPr>
              <a:t>CCLI </a:t>
            </a:r>
            <a:r>
              <a:rPr lang="en-US" sz="1200" dirty="0">
                <a:solidFill>
                  <a:schemeClr val="bg1"/>
                </a:solidFill>
                <a:effectLst>
                  <a:outerShdw blurRad="38100" dist="38100" dir="2700000" algn="tl">
                    <a:srgbClr val="000000">
                      <a:alpha val="43137"/>
                    </a:srgbClr>
                  </a:outerShdw>
                </a:effectLst>
                <a:latin typeface="Candara" pitchFamily="34" charset="0"/>
              </a:rPr>
              <a:t>Song # 457449</a:t>
            </a:r>
          </a:p>
          <a:p>
            <a:pPr marL="0" indent="0" algn="r">
              <a:buNone/>
            </a:pPr>
            <a:r>
              <a:rPr lang="en-US" sz="1200" dirty="0" smtClean="0">
                <a:solidFill>
                  <a:schemeClr val="bg1"/>
                </a:solidFill>
                <a:effectLst>
                  <a:outerShdw blurRad="38100" dist="38100" dir="2700000" algn="tl">
                    <a:srgbClr val="000000">
                      <a:alpha val="43137"/>
                    </a:srgbClr>
                  </a:outerShdw>
                </a:effectLst>
                <a:latin typeface="Candara" pitchFamily="34" charset="0"/>
              </a:rPr>
              <a:t>Ken </a:t>
            </a:r>
            <a:r>
              <a:rPr lang="en-US" sz="1200" dirty="0" err="1">
                <a:solidFill>
                  <a:schemeClr val="bg1"/>
                </a:solidFill>
                <a:effectLst>
                  <a:outerShdw blurRad="38100" dist="38100" dir="2700000" algn="tl">
                    <a:srgbClr val="000000">
                      <a:alpha val="43137"/>
                    </a:srgbClr>
                  </a:outerShdw>
                </a:effectLst>
                <a:latin typeface="Candara" pitchFamily="34" charset="0"/>
              </a:rPr>
              <a:t>Medema</a:t>
            </a: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r>
              <a:rPr lang="en-US" sz="1200" dirty="0">
                <a:solidFill>
                  <a:schemeClr val="bg1"/>
                </a:solidFill>
                <a:effectLst>
                  <a:outerShdw blurRad="38100" dist="38100" dir="2700000" algn="tl">
                    <a:srgbClr val="000000">
                      <a:alpha val="43137"/>
                    </a:srgbClr>
                  </a:outerShdw>
                </a:effectLst>
                <a:latin typeface="Candara" pitchFamily="34" charset="0"/>
              </a:rPr>
              <a:t>© 1978 Word Music, LLC (a div. of Word Music Group, Inc.)</a:t>
            </a:r>
          </a:p>
          <a:p>
            <a:pPr marL="0" indent="0" algn="r">
              <a:buNone/>
            </a:pPr>
            <a:r>
              <a:rPr lang="en-US" sz="1200" dirty="0" smtClean="0">
                <a:solidFill>
                  <a:schemeClr val="bg1"/>
                </a:solidFill>
                <a:effectLst>
                  <a:outerShdw blurRad="38100" dist="38100" dir="2700000" algn="tl">
                    <a:srgbClr val="000000">
                      <a:alpha val="43137"/>
                    </a:srgbClr>
                  </a:outerShdw>
                </a:effectLst>
                <a:latin typeface="Candara" pitchFamily="34" charset="0"/>
              </a:rPr>
              <a:t>CCLI </a:t>
            </a:r>
            <a:r>
              <a:rPr lang="en-US" sz="1200" dirty="0">
                <a:solidFill>
                  <a:schemeClr val="bg1"/>
                </a:solidFill>
                <a:effectLst>
                  <a:outerShdw blurRad="38100" dist="38100" dir="2700000" algn="tl">
                    <a:srgbClr val="000000">
                      <a:alpha val="43137"/>
                    </a:srgbClr>
                  </a:outerShdw>
                </a:effectLst>
                <a:latin typeface="Candara" pitchFamily="34" charset="0"/>
              </a:rPr>
              <a:t>License # 538502</a:t>
            </a: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algn="ctr"/>
            <a:endParaRPr lang="en-US" sz="1600" dirty="0">
              <a:solidFill>
                <a:schemeClr val="bg1"/>
              </a:solidFill>
            </a:endParaRPr>
          </a:p>
        </p:txBody>
      </p:sp>
    </p:spTree>
    <p:extLst>
      <p:ext uri="{BB962C8B-B14F-4D97-AF65-F5344CB8AC3E}">
        <p14:creationId xmlns:p14="http://schemas.microsoft.com/office/powerpoint/2010/main" val="25483812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a:normAutofit/>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Teach </a:t>
            </a:r>
            <a:r>
              <a:rPr lang="en-US" sz="2800" b="1" dirty="0">
                <a:solidFill>
                  <a:schemeClr val="bg1"/>
                </a:solidFill>
                <a:effectLst>
                  <a:outerShdw blurRad="38100" dist="38100" dir="2700000" algn="tl">
                    <a:srgbClr val="000000">
                      <a:alpha val="43137"/>
                    </a:srgbClr>
                  </a:outerShdw>
                </a:effectLst>
                <a:latin typeface="Candara" pitchFamily="34" charset="0"/>
              </a:rPr>
              <a:t>me to hear You calling</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Teach me to search Your Word</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Teach me to hear in silence</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Things I have never heard</a:t>
            </a: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endParaRPr lang="en-US" sz="1600" dirty="0">
              <a:solidFill>
                <a:schemeClr val="bg1"/>
              </a:solidFill>
            </a:endParaRPr>
          </a:p>
        </p:txBody>
      </p:sp>
    </p:spTree>
    <p:extLst>
      <p:ext uri="{BB962C8B-B14F-4D97-AF65-F5344CB8AC3E}">
        <p14:creationId xmlns:p14="http://schemas.microsoft.com/office/powerpoint/2010/main" val="16953667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a:normAutofit/>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Teach </a:t>
            </a:r>
            <a:r>
              <a:rPr lang="en-US" sz="2800" b="1" dirty="0">
                <a:solidFill>
                  <a:schemeClr val="bg1"/>
                </a:solidFill>
                <a:effectLst>
                  <a:outerShdw blurRad="38100" dist="38100" dir="2700000" algn="tl">
                    <a:srgbClr val="000000">
                      <a:alpha val="43137"/>
                    </a:srgbClr>
                  </a:outerShdw>
                </a:effectLst>
                <a:latin typeface="Candara" pitchFamily="34" charset="0"/>
              </a:rPr>
              <a:t>me to be collected</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Teach me to be in tune</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Teach me to be directed</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Silence will end so soon</a:t>
            </a: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endParaRPr lang="en-US" sz="1600" dirty="0">
              <a:solidFill>
                <a:schemeClr val="bg1"/>
              </a:solidFill>
            </a:endParaRPr>
          </a:p>
        </p:txBody>
      </p:sp>
    </p:spTree>
    <p:extLst>
      <p:ext uri="{BB962C8B-B14F-4D97-AF65-F5344CB8AC3E}">
        <p14:creationId xmlns:p14="http://schemas.microsoft.com/office/powerpoint/2010/main" val="30490335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a:normAutofit/>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Then </a:t>
            </a:r>
            <a:r>
              <a:rPr lang="en-US" sz="2800" b="1" dirty="0">
                <a:solidFill>
                  <a:schemeClr val="bg1"/>
                </a:solidFill>
                <a:effectLst>
                  <a:outerShdw blurRad="38100" dist="38100" dir="2700000" algn="tl">
                    <a:srgbClr val="000000">
                      <a:alpha val="43137"/>
                    </a:srgbClr>
                  </a:outerShdw>
                </a:effectLst>
                <a:latin typeface="Candara" pitchFamily="34" charset="0"/>
              </a:rPr>
              <a:t>when it's time for moving</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Grant it that I may bring</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To every day and moment</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Peace from a silent spring</a:t>
            </a: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endParaRPr lang="en-US" sz="1600" dirty="0">
              <a:solidFill>
                <a:schemeClr val="bg1"/>
              </a:solidFill>
            </a:endParaRPr>
          </a:p>
        </p:txBody>
      </p:sp>
    </p:spTree>
    <p:extLst>
      <p:ext uri="{BB962C8B-B14F-4D97-AF65-F5344CB8AC3E}">
        <p14:creationId xmlns:p14="http://schemas.microsoft.com/office/powerpoint/2010/main" val="18897479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a:normAutofit/>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endParaRPr lang="en-US" sz="1600" dirty="0">
              <a:solidFill>
                <a:schemeClr val="bg1"/>
              </a:solidFill>
            </a:endParaRPr>
          </a:p>
        </p:txBody>
      </p:sp>
    </p:spTree>
    <p:extLst>
      <p:ext uri="{BB962C8B-B14F-4D97-AF65-F5344CB8AC3E}">
        <p14:creationId xmlns:p14="http://schemas.microsoft.com/office/powerpoint/2010/main" val="34567078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 </a:t>
            </a:r>
            <a:r>
              <a:rPr lang="en-US" dirty="0" smtClean="0"/>
              <a:t>9:33-34</a:t>
            </a:r>
            <a:endParaRPr lang="en-US" dirty="0"/>
          </a:p>
        </p:txBody>
      </p:sp>
      <p:sp>
        <p:nvSpPr>
          <p:cNvPr id="3" name="Content Placeholder 2"/>
          <p:cNvSpPr>
            <a:spLocks noGrp="1"/>
          </p:cNvSpPr>
          <p:nvPr>
            <p:ph idx="1"/>
          </p:nvPr>
        </p:nvSpPr>
        <p:spPr/>
        <p:txBody>
          <a:bodyPr>
            <a:normAutofit/>
          </a:bodyPr>
          <a:lstStyle/>
          <a:p>
            <a:pPr marL="0" indent="0">
              <a:buNone/>
            </a:pPr>
            <a:r>
              <a:rPr lang="en-US" sz="2800" baseline="30000" dirty="0">
                <a:effectLst>
                  <a:outerShdw blurRad="38100" dist="38100" dir="2700000" algn="tl">
                    <a:srgbClr val="000000">
                      <a:alpha val="43137"/>
                    </a:srgbClr>
                  </a:outerShdw>
                </a:effectLst>
              </a:rPr>
              <a:t>	</a:t>
            </a:r>
            <a:r>
              <a:rPr lang="en-US" sz="3200" dirty="0" smtClean="0">
                <a:effectLst>
                  <a:outerShdw blurRad="38100" dist="38100" dir="2700000" algn="tl">
                    <a:srgbClr val="000000">
                      <a:alpha val="43137"/>
                    </a:srgbClr>
                  </a:outerShdw>
                </a:effectLst>
              </a:rPr>
              <a:t>They </a:t>
            </a:r>
            <a:r>
              <a:rPr lang="en-US" sz="3200" dirty="0">
                <a:effectLst>
                  <a:outerShdw blurRad="38100" dist="38100" dir="2700000" algn="tl">
                    <a:srgbClr val="000000">
                      <a:alpha val="43137"/>
                    </a:srgbClr>
                  </a:outerShdw>
                </a:effectLst>
              </a:rPr>
              <a:t>came to Capernaum. When he was in the house, he asked them, "What were you arguing about on the road?" </a:t>
            </a:r>
            <a:r>
              <a:rPr lang="en-US" sz="3200" dirty="0" smtClean="0">
                <a:effectLst>
                  <a:outerShdw blurRad="38100" dist="38100" dir="2700000" algn="tl">
                    <a:srgbClr val="000000">
                      <a:alpha val="43137"/>
                    </a:srgbClr>
                  </a:outerShdw>
                </a:effectLst>
              </a:rPr>
              <a:t>But </a:t>
            </a:r>
            <a:r>
              <a:rPr lang="en-US" sz="3200" dirty="0">
                <a:effectLst>
                  <a:outerShdw blurRad="38100" dist="38100" dir="2700000" algn="tl">
                    <a:srgbClr val="000000">
                      <a:alpha val="43137"/>
                    </a:srgbClr>
                  </a:outerShdw>
                </a:effectLst>
              </a:rPr>
              <a:t>they kept quiet because on the way they had argued about who was the greatest. </a:t>
            </a:r>
          </a:p>
        </p:txBody>
      </p:sp>
    </p:spTree>
    <p:extLst>
      <p:ext uri="{BB962C8B-B14F-4D97-AF65-F5344CB8AC3E}">
        <p14:creationId xmlns:p14="http://schemas.microsoft.com/office/powerpoint/2010/main" val="7053211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 </a:t>
            </a:r>
            <a:r>
              <a:rPr lang="en-US" dirty="0" smtClean="0"/>
              <a:t>9:35</a:t>
            </a:r>
            <a:endParaRPr lang="en-US" dirty="0"/>
          </a:p>
        </p:txBody>
      </p:sp>
      <p:sp>
        <p:nvSpPr>
          <p:cNvPr id="3" name="Content Placeholder 2"/>
          <p:cNvSpPr>
            <a:spLocks noGrp="1"/>
          </p:cNvSpPr>
          <p:nvPr>
            <p:ph idx="1"/>
          </p:nvPr>
        </p:nvSpPr>
        <p:spPr/>
        <p:txBody>
          <a:bodyPr>
            <a:normAutofit/>
          </a:bodyPr>
          <a:lstStyle/>
          <a:p>
            <a:pPr marL="0" indent="0">
              <a:buNone/>
            </a:pPr>
            <a:r>
              <a:rPr lang="en-US" sz="2800" baseline="30000" dirty="0">
                <a:effectLst>
                  <a:outerShdw blurRad="38100" dist="38100" dir="2700000" algn="tl">
                    <a:srgbClr val="000000">
                      <a:alpha val="43137"/>
                    </a:srgbClr>
                  </a:outerShdw>
                </a:effectLst>
              </a:rPr>
              <a:t>	</a:t>
            </a:r>
            <a:r>
              <a:rPr lang="en-US" sz="3200" dirty="0" smtClean="0">
                <a:effectLst>
                  <a:outerShdw blurRad="38100" dist="38100" dir="2700000" algn="tl">
                    <a:srgbClr val="000000">
                      <a:alpha val="43137"/>
                    </a:srgbClr>
                  </a:outerShdw>
                </a:effectLst>
              </a:rPr>
              <a:t>Sitting </a:t>
            </a:r>
            <a:r>
              <a:rPr lang="en-US" sz="3200" dirty="0">
                <a:effectLst>
                  <a:outerShdw blurRad="38100" dist="38100" dir="2700000" algn="tl">
                    <a:srgbClr val="000000">
                      <a:alpha val="43137"/>
                    </a:srgbClr>
                  </a:outerShdw>
                </a:effectLst>
              </a:rPr>
              <a:t>down, Jesus called the Twelve and said, "If anyone wants to be first, he must be the very last, and the servant of all</a:t>
            </a:r>
            <a:r>
              <a:rPr lang="en-US" sz="3200" dirty="0" smtClean="0">
                <a:effectLst>
                  <a:outerShdw blurRad="38100" dist="38100" dir="2700000" algn="tl">
                    <a:srgbClr val="000000">
                      <a:alpha val="43137"/>
                    </a:srgbClr>
                  </a:outerShdw>
                </a:effectLst>
              </a:rPr>
              <a:t>."</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38029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 </a:t>
            </a:r>
            <a:r>
              <a:rPr lang="en-US" dirty="0" smtClean="0"/>
              <a:t>9:36-37</a:t>
            </a:r>
            <a:endParaRPr lang="en-US" dirty="0"/>
          </a:p>
        </p:txBody>
      </p:sp>
      <p:sp>
        <p:nvSpPr>
          <p:cNvPr id="3" name="Content Placeholder 2"/>
          <p:cNvSpPr>
            <a:spLocks noGrp="1"/>
          </p:cNvSpPr>
          <p:nvPr>
            <p:ph idx="1"/>
          </p:nvPr>
        </p:nvSpPr>
        <p:spPr/>
        <p:txBody>
          <a:bodyPr>
            <a:noAutofit/>
          </a:bodyPr>
          <a:lstStyle/>
          <a:p>
            <a:pPr marL="0" indent="0">
              <a:buNone/>
            </a:pPr>
            <a:r>
              <a:rPr lang="en-US" sz="3200" baseline="30000" dirty="0">
                <a:effectLst>
                  <a:outerShdw blurRad="38100" dist="38100" dir="2700000" algn="tl">
                    <a:srgbClr val="000000">
                      <a:alpha val="43137"/>
                    </a:srgbClr>
                  </a:outerShdw>
                </a:effectLst>
              </a:rPr>
              <a:t>	</a:t>
            </a:r>
            <a:r>
              <a:rPr lang="en-US" sz="3200" dirty="0" smtClean="0">
                <a:effectLst>
                  <a:outerShdw blurRad="38100" dist="38100" dir="2700000" algn="tl">
                    <a:srgbClr val="000000">
                      <a:alpha val="43137"/>
                    </a:srgbClr>
                  </a:outerShdw>
                </a:effectLst>
              </a:rPr>
              <a:t>He </a:t>
            </a:r>
            <a:r>
              <a:rPr lang="en-US" sz="3200" dirty="0">
                <a:effectLst>
                  <a:outerShdw blurRad="38100" dist="38100" dir="2700000" algn="tl">
                    <a:srgbClr val="000000">
                      <a:alpha val="43137"/>
                    </a:srgbClr>
                  </a:outerShdw>
                </a:effectLst>
              </a:rPr>
              <a:t>took a little child and had him stand among them. Taking him in his arms, he said to them,  "Whoever welcomes one of these little children in my name welcomes me; and whoever welcomes me does not welcome me but the one who sent me." </a:t>
            </a:r>
          </a:p>
        </p:txBody>
      </p:sp>
    </p:spTree>
    <p:extLst>
      <p:ext uri="{BB962C8B-B14F-4D97-AF65-F5344CB8AC3E}">
        <p14:creationId xmlns:p14="http://schemas.microsoft.com/office/powerpoint/2010/main" val="6572086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 </a:t>
            </a:r>
            <a:r>
              <a:rPr lang="en-US" dirty="0" smtClean="0"/>
              <a:t>9:38-40</a:t>
            </a:r>
            <a:endParaRPr lang="en-US" dirty="0"/>
          </a:p>
        </p:txBody>
      </p:sp>
      <p:sp>
        <p:nvSpPr>
          <p:cNvPr id="3" name="Content Placeholder 2"/>
          <p:cNvSpPr>
            <a:spLocks noGrp="1"/>
          </p:cNvSpPr>
          <p:nvPr>
            <p:ph idx="1"/>
          </p:nvPr>
        </p:nvSpPr>
        <p:spPr>
          <a:xfrm>
            <a:off x="336436" y="2306392"/>
            <a:ext cx="7067550" cy="4129241"/>
          </a:xfrm>
        </p:spPr>
        <p:txBody>
          <a:bodyPr>
            <a:normAutofit/>
          </a:bodyPr>
          <a:lstStyle/>
          <a:p>
            <a:pPr marL="0" indent="0">
              <a:buNone/>
            </a:pPr>
            <a:r>
              <a:rPr lang="en-US" sz="3200" dirty="0" smtClean="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Teacher," said John, "we saw a man driving out demons in your name and we told him to stop, because he was not one of us."  "Do not stop him," Jesus said. "No one who does a miracle in my name can in the next moment say anything bad about me</a:t>
            </a:r>
            <a:r>
              <a:rPr lang="en-US" sz="3200" dirty="0" smtClean="0">
                <a:effectLst>
                  <a:outerShdw blurRad="38100" dist="38100" dir="2700000" algn="tl">
                    <a:srgbClr val="000000">
                      <a:alpha val="43137"/>
                    </a:srgbClr>
                  </a:outerShdw>
                </a:effectLst>
              </a:rPr>
              <a:t>,</a:t>
            </a:r>
            <a:r>
              <a:rPr lang="en-US" sz="3200" baseline="30000" dirty="0" smtClean="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 for whoever is not against us is for us. </a:t>
            </a:r>
          </a:p>
        </p:txBody>
      </p:sp>
    </p:spTree>
    <p:extLst>
      <p:ext uri="{BB962C8B-B14F-4D97-AF65-F5344CB8AC3E}">
        <p14:creationId xmlns:p14="http://schemas.microsoft.com/office/powerpoint/2010/main" val="3413500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a:normAutofit/>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Every day You’re drawing closer</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Trials come to test my faith</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But when all is said and done Lord</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You know it’s been worth the wait</a:t>
            </a: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endParaRPr lang="en-US" sz="1200" dirty="0">
              <a:solidFill>
                <a:schemeClr val="bg1"/>
              </a:solidFill>
            </a:endParaRPr>
          </a:p>
        </p:txBody>
      </p:sp>
    </p:spTree>
    <p:extLst>
      <p:ext uri="{BB962C8B-B14F-4D97-AF65-F5344CB8AC3E}">
        <p14:creationId xmlns:p14="http://schemas.microsoft.com/office/powerpoint/2010/main" val="6920977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 </a:t>
            </a:r>
            <a:r>
              <a:rPr lang="en-US" dirty="0" smtClean="0"/>
              <a:t>9:41</a:t>
            </a:r>
            <a:endParaRPr lang="en-US" dirty="0"/>
          </a:p>
        </p:txBody>
      </p:sp>
      <p:sp>
        <p:nvSpPr>
          <p:cNvPr id="3" name="Content Placeholder 2"/>
          <p:cNvSpPr>
            <a:spLocks noGrp="1"/>
          </p:cNvSpPr>
          <p:nvPr>
            <p:ph idx="1"/>
          </p:nvPr>
        </p:nvSpPr>
        <p:spPr>
          <a:xfrm>
            <a:off x="533400" y="2336872"/>
            <a:ext cx="6887389" cy="4129241"/>
          </a:xfrm>
        </p:spPr>
        <p:txBody>
          <a:bodyPr>
            <a:normAutofit/>
          </a:bodyPr>
          <a:lstStyle/>
          <a:p>
            <a:pPr marL="0" indent="0">
              <a:buNone/>
            </a:pPr>
            <a:r>
              <a:rPr lang="en-US" sz="3200" dirty="0" smtClean="0">
                <a:effectLst>
                  <a:outerShdw blurRad="38100" dist="38100" dir="2700000" algn="tl">
                    <a:srgbClr val="000000">
                      <a:alpha val="43137"/>
                    </a:srgbClr>
                  </a:outerShdw>
                </a:effectLst>
              </a:rPr>
              <a:t>	“I </a:t>
            </a:r>
            <a:r>
              <a:rPr lang="en-US" sz="3200" dirty="0">
                <a:effectLst>
                  <a:outerShdw blurRad="38100" dist="38100" dir="2700000" algn="tl">
                    <a:srgbClr val="000000">
                      <a:alpha val="43137"/>
                    </a:srgbClr>
                  </a:outerShdw>
                </a:effectLst>
              </a:rPr>
              <a:t>tell you the truth, anyone who gives you a cup of water in my name because you belong to Christ will certainly not lose his reward</a:t>
            </a:r>
            <a:r>
              <a:rPr lang="en-US" sz="3200" dirty="0" smtClean="0">
                <a:effectLst>
                  <a:outerShdw blurRad="38100" dist="38100" dir="2700000" algn="tl">
                    <a:srgbClr val="000000">
                      <a:alpha val="43137"/>
                    </a:srgbClr>
                  </a:outerShdw>
                </a:effectLst>
              </a:rPr>
              <a:t>.” </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371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 </a:t>
            </a:r>
            <a:r>
              <a:rPr lang="en-US" dirty="0" smtClean="0"/>
              <a:t>9:42</a:t>
            </a:r>
            <a:endParaRPr lang="en-US" dirty="0"/>
          </a:p>
        </p:txBody>
      </p:sp>
      <p:sp>
        <p:nvSpPr>
          <p:cNvPr id="3" name="Content Placeholder 2"/>
          <p:cNvSpPr>
            <a:spLocks noGrp="1"/>
          </p:cNvSpPr>
          <p:nvPr>
            <p:ph idx="1"/>
          </p:nvPr>
        </p:nvSpPr>
        <p:spPr>
          <a:xfrm>
            <a:off x="533400" y="2336872"/>
            <a:ext cx="6887389" cy="4129241"/>
          </a:xfrm>
        </p:spPr>
        <p:txBody>
          <a:bodyPr>
            <a:normAutofit/>
          </a:bodyPr>
          <a:lstStyle/>
          <a:p>
            <a:pPr marL="0" indent="0">
              <a:buNone/>
            </a:pPr>
            <a:r>
              <a:rPr lang="en-US" sz="3200" dirty="0" smtClean="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And if anyone causes one of these little ones who believe in me to sin, it would be better for him to be thrown into the sea with a large millstone tied around his neck. </a:t>
            </a:r>
          </a:p>
        </p:txBody>
      </p:sp>
    </p:spTree>
    <p:extLst>
      <p:ext uri="{BB962C8B-B14F-4D97-AF65-F5344CB8AC3E}">
        <p14:creationId xmlns:p14="http://schemas.microsoft.com/office/powerpoint/2010/main" val="16048532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 </a:t>
            </a:r>
            <a:r>
              <a:rPr lang="en-US" dirty="0" smtClean="0"/>
              <a:t>9:43-45</a:t>
            </a:r>
            <a:endParaRPr lang="en-US" dirty="0"/>
          </a:p>
        </p:txBody>
      </p:sp>
      <p:sp>
        <p:nvSpPr>
          <p:cNvPr id="3" name="Content Placeholder 2"/>
          <p:cNvSpPr>
            <a:spLocks noGrp="1"/>
          </p:cNvSpPr>
          <p:nvPr>
            <p:ph idx="1"/>
          </p:nvPr>
        </p:nvSpPr>
        <p:spPr>
          <a:xfrm>
            <a:off x="228600" y="2394929"/>
            <a:ext cx="6887389" cy="4129241"/>
          </a:xfrm>
        </p:spPr>
        <p:txBody>
          <a:bodyPr>
            <a:normAutofit/>
          </a:bodyPr>
          <a:lstStyle/>
          <a:p>
            <a:pPr marL="0" indent="0">
              <a:buNone/>
            </a:pPr>
            <a:r>
              <a:rPr lang="en-US" sz="2800" baseline="30000" dirty="0" smtClean="0"/>
              <a:t>	</a:t>
            </a:r>
            <a:r>
              <a:rPr lang="en-US" sz="3200" dirty="0" smtClean="0">
                <a:effectLst>
                  <a:outerShdw blurRad="38100" dist="38100" dir="2700000" algn="tl">
                    <a:srgbClr val="000000">
                      <a:alpha val="43137"/>
                    </a:srgbClr>
                  </a:outerShdw>
                </a:effectLst>
              </a:rPr>
              <a:t>If </a:t>
            </a:r>
            <a:r>
              <a:rPr lang="en-US" sz="3200" dirty="0">
                <a:effectLst>
                  <a:outerShdw blurRad="38100" dist="38100" dir="2700000" algn="tl">
                    <a:srgbClr val="000000">
                      <a:alpha val="43137"/>
                    </a:srgbClr>
                  </a:outerShdw>
                </a:effectLst>
              </a:rPr>
              <a:t>your hand causes you to sin, cut it off. It is better for you to enter life maimed than with two hands to go into hell, where the fire never goes out. </a:t>
            </a:r>
            <a:r>
              <a:rPr lang="en-US" sz="3200" dirty="0" smtClean="0">
                <a:effectLst>
                  <a:outerShdw blurRad="38100" dist="38100" dir="2700000" algn="tl">
                    <a:srgbClr val="000000">
                      <a:alpha val="43137"/>
                    </a:srgbClr>
                  </a:outerShdw>
                </a:effectLst>
              </a:rPr>
              <a:t>And </a:t>
            </a:r>
            <a:r>
              <a:rPr lang="en-US" sz="3200" dirty="0">
                <a:effectLst>
                  <a:outerShdw blurRad="38100" dist="38100" dir="2700000" algn="tl">
                    <a:srgbClr val="000000">
                      <a:alpha val="43137"/>
                    </a:srgbClr>
                  </a:outerShdw>
                </a:effectLst>
              </a:rPr>
              <a:t>if your foot causes you to sin, cut it off. It is better for you to enter life crippled than to have two feet and be thrown into hell</a:t>
            </a:r>
            <a:r>
              <a:rPr lang="en-US" sz="3200" dirty="0" smtClean="0">
                <a:effectLst>
                  <a:outerShdw blurRad="38100" dist="38100" dir="2700000" algn="tl">
                    <a:srgbClr val="000000">
                      <a:alpha val="43137"/>
                    </a:srgbClr>
                  </a:outerShdw>
                </a:effectLst>
              </a:rPr>
              <a:t>.</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28892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 </a:t>
            </a:r>
            <a:r>
              <a:rPr lang="en-US" dirty="0" smtClean="0"/>
              <a:t>9:46-48a</a:t>
            </a:r>
            <a:endParaRPr lang="en-US" dirty="0"/>
          </a:p>
        </p:txBody>
      </p:sp>
      <p:sp>
        <p:nvSpPr>
          <p:cNvPr id="3" name="Content Placeholder 2"/>
          <p:cNvSpPr>
            <a:spLocks noGrp="1"/>
          </p:cNvSpPr>
          <p:nvPr>
            <p:ph idx="1"/>
          </p:nvPr>
        </p:nvSpPr>
        <p:spPr>
          <a:xfrm>
            <a:off x="533400" y="2336872"/>
            <a:ext cx="6887389" cy="4129241"/>
          </a:xfrm>
        </p:spPr>
        <p:txBody>
          <a:bodyPr>
            <a:normAutofit/>
          </a:bodyPr>
          <a:lstStyle/>
          <a:p>
            <a:pPr marL="0" indent="0">
              <a:buNone/>
            </a:pPr>
            <a:r>
              <a:rPr lang="en-US" sz="2800" baseline="30000" dirty="0" smtClean="0"/>
              <a:t>	</a:t>
            </a:r>
            <a:r>
              <a:rPr lang="en-US" sz="3200" dirty="0">
                <a:effectLst>
                  <a:outerShdw blurRad="38100" dist="38100" dir="2700000" algn="tl">
                    <a:srgbClr val="000000">
                      <a:alpha val="43137"/>
                    </a:srgbClr>
                  </a:outerShdw>
                </a:effectLst>
              </a:rPr>
              <a:t> And if your eye causes you to sin, pluck it out. It is better for you to enter the kingdom of God with one eye than to have two eyes and be thrown into hell, </a:t>
            </a:r>
            <a:r>
              <a:rPr lang="en-US" sz="3200" dirty="0" smtClean="0">
                <a:effectLst>
                  <a:outerShdw blurRad="38100" dist="38100" dir="2700000" algn="tl">
                    <a:srgbClr val="000000">
                      <a:alpha val="43137"/>
                    </a:srgbClr>
                  </a:outerShdw>
                </a:effectLst>
              </a:rPr>
              <a:t>where </a:t>
            </a:r>
            <a:r>
              <a:rPr lang="en-US" sz="3200" dirty="0">
                <a:effectLst>
                  <a:outerShdw blurRad="38100" dist="38100" dir="2700000" algn="tl">
                    <a:srgbClr val="000000">
                      <a:alpha val="43137"/>
                    </a:srgbClr>
                  </a:outerShdw>
                </a:effectLst>
              </a:rPr>
              <a:t>"'their worm does not die, and the fire is not quenched.' </a:t>
            </a:r>
          </a:p>
        </p:txBody>
      </p:sp>
    </p:spTree>
    <p:extLst>
      <p:ext uri="{BB962C8B-B14F-4D97-AF65-F5344CB8AC3E}">
        <p14:creationId xmlns:p14="http://schemas.microsoft.com/office/powerpoint/2010/main" val="11478591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 </a:t>
            </a:r>
            <a:r>
              <a:rPr lang="en-US" dirty="0" smtClean="0"/>
              <a:t>9:48b-50</a:t>
            </a:r>
            <a:endParaRPr lang="en-US" dirty="0"/>
          </a:p>
        </p:txBody>
      </p:sp>
      <p:sp>
        <p:nvSpPr>
          <p:cNvPr id="3" name="Content Placeholder 2"/>
          <p:cNvSpPr>
            <a:spLocks noGrp="1"/>
          </p:cNvSpPr>
          <p:nvPr>
            <p:ph idx="1"/>
          </p:nvPr>
        </p:nvSpPr>
        <p:spPr>
          <a:xfrm>
            <a:off x="533400" y="2336872"/>
            <a:ext cx="6887389" cy="4129241"/>
          </a:xfrm>
        </p:spPr>
        <p:txBody>
          <a:bodyPr>
            <a:normAutofit/>
          </a:bodyPr>
          <a:lstStyle/>
          <a:p>
            <a:pPr marL="0" indent="0">
              <a:buNone/>
            </a:pPr>
            <a:r>
              <a:rPr lang="en-US" sz="3200" dirty="0" smtClean="0">
                <a:effectLst>
                  <a:outerShdw blurRad="38100" dist="38100" dir="2700000" algn="tl">
                    <a:srgbClr val="000000">
                      <a:alpha val="43137"/>
                    </a:srgbClr>
                  </a:outerShdw>
                </a:effectLst>
              </a:rPr>
              <a:t>	Everyone </a:t>
            </a:r>
            <a:r>
              <a:rPr lang="en-US" sz="3200" dirty="0">
                <a:effectLst>
                  <a:outerShdw blurRad="38100" dist="38100" dir="2700000" algn="tl">
                    <a:srgbClr val="000000">
                      <a:alpha val="43137"/>
                    </a:srgbClr>
                  </a:outerShdw>
                </a:effectLst>
              </a:rPr>
              <a:t>will be salted with fire. </a:t>
            </a:r>
            <a:r>
              <a:rPr lang="en-US" sz="3200" dirty="0" smtClean="0">
                <a:effectLst>
                  <a:outerShdw blurRad="38100" dist="38100" dir="2700000" algn="tl">
                    <a:srgbClr val="000000">
                      <a:alpha val="43137"/>
                    </a:srgbClr>
                  </a:outerShdw>
                </a:effectLst>
              </a:rPr>
              <a:t>"Salt </a:t>
            </a:r>
            <a:r>
              <a:rPr lang="en-US" sz="3200" dirty="0">
                <a:effectLst>
                  <a:outerShdw blurRad="38100" dist="38100" dir="2700000" algn="tl">
                    <a:srgbClr val="000000">
                      <a:alpha val="43137"/>
                    </a:srgbClr>
                  </a:outerShdw>
                </a:effectLst>
              </a:rPr>
              <a:t>is good, but if it loses its saltiness, how can you make it salty again? Have salt in yourselves, and be at peace with each other." </a:t>
            </a:r>
          </a:p>
        </p:txBody>
      </p:sp>
    </p:spTree>
    <p:extLst>
      <p:ext uri="{BB962C8B-B14F-4D97-AF65-F5344CB8AC3E}">
        <p14:creationId xmlns:p14="http://schemas.microsoft.com/office/powerpoint/2010/main" val="1431448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Following the One Who Serves</a:t>
            </a:r>
            <a:endParaRPr lang="en-US" dirty="0"/>
          </a:p>
        </p:txBody>
      </p:sp>
      <p:sp>
        <p:nvSpPr>
          <p:cNvPr id="3" name="Subtitle 2"/>
          <p:cNvSpPr>
            <a:spLocks noGrp="1"/>
          </p:cNvSpPr>
          <p:nvPr>
            <p:ph type="subTitle" idx="1"/>
          </p:nvPr>
        </p:nvSpPr>
        <p:spPr>
          <a:xfrm>
            <a:off x="510241" y="4394040"/>
            <a:ext cx="8233709" cy="1607265"/>
          </a:xfrm>
        </p:spPr>
        <p:txBody>
          <a:bodyPr>
            <a:noAutofit/>
          </a:bodyPr>
          <a:lstStyle/>
          <a:p>
            <a:r>
              <a:rPr lang="en-US" sz="3200" dirty="0">
                <a:effectLst>
                  <a:outerShdw blurRad="38100" dist="38100" dir="2700000" algn="tl">
                    <a:srgbClr val="000000">
                      <a:alpha val="43137"/>
                    </a:srgbClr>
                  </a:outerShdw>
                </a:effectLst>
              </a:rPr>
              <a:t>Main Idea: Jesus shows his follower/cross-bearers how to be with and for others.</a:t>
            </a:r>
          </a:p>
        </p:txBody>
      </p:sp>
      <p:sp>
        <p:nvSpPr>
          <p:cNvPr id="4" name="TextBox 3"/>
          <p:cNvSpPr txBox="1"/>
          <p:nvPr/>
        </p:nvSpPr>
        <p:spPr>
          <a:xfrm>
            <a:off x="6844554" y="3515558"/>
            <a:ext cx="2364012" cy="523220"/>
          </a:xfrm>
          <a:prstGeom prst="rect">
            <a:avLst/>
          </a:prstGeom>
          <a:noFill/>
        </p:spPr>
        <p:txBody>
          <a:bodyPr wrap="square" rtlCol="0">
            <a:spAutoFit/>
          </a:bodyPr>
          <a:lstStyle/>
          <a:p>
            <a:pPr algn="l" defTabSz="457200" fontAlgn="auto">
              <a:spcBef>
                <a:spcPts val="0"/>
              </a:spcBef>
              <a:spcAft>
                <a:spcPts val="0"/>
              </a:spcAft>
            </a:pPr>
            <a:r>
              <a:rPr lang="en-US" b="0" dirty="0" smtClean="0">
                <a:solidFill>
                  <a:prstClr val="white"/>
                </a:solidFill>
                <a:effectLst>
                  <a:outerShdw blurRad="38100" dist="38100" dir="2700000" algn="tl">
                    <a:srgbClr val="000000">
                      <a:alpha val="43137"/>
                    </a:srgbClr>
                  </a:outerShdw>
                </a:effectLst>
                <a:latin typeface="Trebuchet MS"/>
                <a:cs typeface="+mn-cs"/>
              </a:rPr>
              <a:t>Mark 9:33-37</a:t>
            </a:r>
            <a:endParaRPr lang="en-US" b="0" dirty="0">
              <a:solidFill>
                <a:prstClr val="white"/>
              </a:solidFill>
              <a:effectLst>
                <a:outerShdw blurRad="38100" dist="38100" dir="2700000" algn="tl">
                  <a:srgbClr val="000000">
                    <a:alpha val="43137"/>
                  </a:srgbClr>
                </a:outerShdw>
              </a:effectLst>
              <a:latin typeface="Trebuchet MS"/>
              <a:cs typeface="+mn-cs"/>
            </a:endParaRPr>
          </a:p>
        </p:txBody>
      </p:sp>
    </p:spTree>
    <p:extLst>
      <p:ext uri="{BB962C8B-B14F-4D97-AF65-F5344CB8AC3E}">
        <p14:creationId xmlns:p14="http://schemas.microsoft.com/office/powerpoint/2010/main" val="42522608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Following the One Who Serves</a:t>
            </a:r>
            <a:endParaRPr lang="en-US" dirty="0"/>
          </a:p>
        </p:txBody>
      </p:sp>
      <p:sp>
        <p:nvSpPr>
          <p:cNvPr id="3" name="Content Placeholder 2"/>
          <p:cNvSpPr>
            <a:spLocks noGrp="1"/>
          </p:cNvSpPr>
          <p:nvPr>
            <p:ph idx="1"/>
          </p:nvPr>
        </p:nvSpPr>
        <p:spPr/>
        <p:txBody>
          <a:bodyPr>
            <a:noAutofit/>
          </a:bodyPr>
          <a:lstStyle/>
          <a:p>
            <a:pPr marL="457200" indent="-457200">
              <a:buFont typeface="+mj-lt"/>
              <a:buAutoNum type="arabicPeriod"/>
            </a:pPr>
            <a:r>
              <a:rPr lang="en-US" sz="3000" dirty="0">
                <a:effectLst>
                  <a:outerShdw blurRad="38100" dist="38100" dir="2700000" algn="tl">
                    <a:srgbClr val="000000">
                      <a:alpha val="43137"/>
                    </a:srgbClr>
                  </a:outerShdw>
                </a:effectLst>
              </a:rPr>
              <a:t>Treating everyone the </a:t>
            </a:r>
            <a:r>
              <a:rPr lang="en-US" sz="3000" dirty="0" smtClean="0">
                <a:effectLst>
                  <a:outerShdw blurRad="38100" dist="38100" dir="2700000" algn="tl">
                    <a:srgbClr val="000000">
                      <a:alpha val="43137"/>
                    </a:srgbClr>
                  </a:outerShdw>
                </a:effectLst>
              </a:rPr>
              <a:t>same</a:t>
            </a:r>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11173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Following the One Who Serves</a:t>
            </a:r>
            <a:endParaRPr lang="en-US" dirty="0"/>
          </a:p>
        </p:txBody>
      </p:sp>
      <p:sp>
        <p:nvSpPr>
          <p:cNvPr id="3" name="Content Placeholder 2"/>
          <p:cNvSpPr>
            <a:spLocks noGrp="1"/>
          </p:cNvSpPr>
          <p:nvPr>
            <p:ph idx="1"/>
          </p:nvPr>
        </p:nvSpPr>
        <p:spPr/>
        <p:txBody>
          <a:bodyPr>
            <a:noAutofit/>
          </a:bodyPr>
          <a:lstStyle/>
          <a:p>
            <a:pPr marL="457200" indent="-457200">
              <a:buFont typeface="+mj-lt"/>
              <a:buAutoNum type="arabicPeriod"/>
            </a:pPr>
            <a:r>
              <a:rPr lang="en-US" sz="3000" dirty="0">
                <a:effectLst>
                  <a:outerShdw blurRad="38100" dist="38100" dir="2700000" algn="tl">
                    <a:srgbClr val="000000">
                      <a:alpha val="43137"/>
                    </a:srgbClr>
                  </a:outerShdw>
                </a:effectLst>
              </a:rPr>
              <a:t>Treating everyone the same</a:t>
            </a:r>
          </a:p>
          <a:p>
            <a:pPr marL="457200" indent="-457200">
              <a:buFont typeface="+mj-lt"/>
              <a:buAutoNum type="arabicPeriod"/>
            </a:pPr>
            <a:r>
              <a:rPr lang="en-US" sz="3000" dirty="0">
                <a:effectLst>
                  <a:outerShdw blurRad="38100" dist="38100" dir="2700000" algn="tl">
                    <a:srgbClr val="000000">
                      <a:alpha val="43137"/>
                    </a:srgbClr>
                  </a:outerShdw>
                </a:effectLst>
              </a:rPr>
              <a:t>Taking life &amp; others seriously enough to invest in </a:t>
            </a:r>
            <a:r>
              <a:rPr lang="en-US" sz="3000" dirty="0" smtClean="0">
                <a:effectLst>
                  <a:outerShdw blurRad="38100" dist="38100" dir="2700000" algn="tl">
                    <a:srgbClr val="000000">
                      <a:alpha val="43137"/>
                    </a:srgbClr>
                  </a:outerShdw>
                </a:effectLst>
              </a:rPr>
              <a:t>persons </a:t>
            </a:r>
            <a:r>
              <a:rPr lang="en-US" sz="3000" dirty="0">
                <a:effectLst>
                  <a:outerShdw blurRad="38100" dist="38100" dir="2700000" algn="tl">
                    <a:srgbClr val="000000">
                      <a:alpha val="43137"/>
                    </a:srgbClr>
                  </a:outerShdw>
                </a:effectLst>
              </a:rPr>
              <a:t>and avoid </a:t>
            </a:r>
            <a:r>
              <a:rPr lang="en-US" sz="3000" dirty="0" smtClean="0">
                <a:effectLst>
                  <a:outerShdw blurRad="38100" dist="38100" dir="2700000" algn="tl">
                    <a:srgbClr val="000000">
                      <a:alpha val="43137"/>
                    </a:srgbClr>
                  </a:outerShdw>
                </a:effectLst>
              </a:rPr>
              <a:t>their harm</a:t>
            </a:r>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11173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Following the One Who Serves</a:t>
            </a:r>
            <a:endParaRPr lang="en-US" dirty="0"/>
          </a:p>
        </p:txBody>
      </p:sp>
      <p:sp>
        <p:nvSpPr>
          <p:cNvPr id="3" name="Content Placeholder 2"/>
          <p:cNvSpPr>
            <a:spLocks noGrp="1"/>
          </p:cNvSpPr>
          <p:nvPr>
            <p:ph idx="1"/>
          </p:nvPr>
        </p:nvSpPr>
        <p:spPr/>
        <p:txBody>
          <a:bodyPr>
            <a:noAutofit/>
          </a:bodyPr>
          <a:lstStyle/>
          <a:p>
            <a:pPr marL="457200" indent="-457200">
              <a:buFont typeface="+mj-lt"/>
              <a:buAutoNum type="arabicPeriod"/>
            </a:pPr>
            <a:r>
              <a:rPr lang="en-US" sz="3000" dirty="0">
                <a:effectLst>
                  <a:outerShdw blurRad="38100" dist="38100" dir="2700000" algn="tl">
                    <a:srgbClr val="000000">
                      <a:alpha val="43137"/>
                    </a:srgbClr>
                  </a:outerShdw>
                </a:effectLst>
              </a:rPr>
              <a:t>Treating everyone the same</a:t>
            </a:r>
          </a:p>
          <a:p>
            <a:pPr marL="457200" indent="-457200">
              <a:buFont typeface="+mj-lt"/>
              <a:buAutoNum type="arabicPeriod"/>
            </a:pPr>
            <a:r>
              <a:rPr lang="en-US" sz="3000" dirty="0">
                <a:effectLst>
                  <a:outerShdw blurRad="38100" dist="38100" dir="2700000" algn="tl">
                    <a:srgbClr val="000000">
                      <a:alpha val="43137"/>
                    </a:srgbClr>
                  </a:outerShdw>
                </a:effectLst>
              </a:rPr>
              <a:t>Taking life &amp; others seriously enough to invest in </a:t>
            </a:r>
            <a:r>
              <a:rPr lang="en-US" sz="3000" dirty="0" smtClean="0">
                <a:effectLst>
                  <a:outerShdw blurRad="38100" dist="38100" dir="2700000" algn="tl">
                    <a:srgbClr val="000000">
                      <a:alpha val="43137"/>
                    </a:srgbClr>
                  </a:outerShdw>
                </a:effectLst>
              </a:rPr>
              <a:t>persons </a:t>
            </a:r>
            <a:r>
              <a:rPr lang="en-US" sz="3000" dirty="0">
                <a:effectLst>
                  <a:outerShdw blurRad="38100" dist="38100" dir="2700000" algn="tl">
                    <a:srgbClr val="000000">
                      <a:alpha val="43137"/>
                    </a:srgbClr>
                  </a:outerShdw>
                </a:effectLst>
              </a:rPr>
              <a:t>and avoid </a:t>
            </a:r>
            <a:r>
              <a:rPr lang="en-US" sz="3000" dirty="0" smtClean="0">
                <a:effectLst>
                  <a:outerShdw blurRad="38100" dist="38100" dir="2700000" algn="tl">
                    <a:srgbClr val="000000">
                      <a:alpha val="43137"/>
                    </a:srgbClr>
                  </a:outerShdw>
                </a:effectLst>
              </a:rPr>
              <a:t>their harm</a:t>
            </a:r>
            <a:endParaRPr lang="en-US" sz="3000" dirty="0">
              <a:effectLst>
                <a:outerShdw blurRad="38100" dist="38100" dir="2700000" algn="tl">
                  <a:srgbClr val="000000">
                    <a:alpha val="43137"/>
                  </a:srgbClr>
                </a:outerShdw>
              </a:effectLst>
            </a:endParaRPr>
          </a:p>
          <a:p>
            <a:pPr marL="457200" indent="-457200">
              <a:buFont typeface="+mj-lt"/>
              <a:buAutoNum type="arabicPeriod"/>
            </a:pPr>
            <a:r>
              <a:rPr lang="en-US" sz="3000" dirty="0">
                <a:effectLst>
                  <a:outerShdw blurRad="38100" dist="38100" dir="2700000" algn="tl">
                    <a:srgbClr val="000000">
                      <a:alpha val="43137"/>
                    </a:srgbClr>
                  </a:outerShdw>
                </a:effectLst>
              </a:rPr>
              <a:t>Continuing a searching and fearless moral inventory of </a:t>
            </a:r>
            <a:r>
              <a:rPr lang="en-US" sz="3000" dirty="0" smtClean="0">
                <a:effectLst>
                  <a:outerShdw blurRad="38100" dist="38100" dir="2700000" algn="tl">
                    <a:srgbClr val="000000">
                      <a:alpha val="43137"/>
                    </a:srgbClr>
                  </a:outerShdw>
                </a:effectLst>
              </a:rPr>
              <a:t>ourselves</a:t>
            </a:r>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11173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 </a:t>
            </a:r>
            <a:r>
              <a:rPr lang="en-US" dirty="0" smtClean="0"/>
              <a:t>9:33-34</a:t>
            </a:r>
            <a:endParaRPr lang="en-US" dirty="0"/>
          </a:p>
        </p:txBody>
      </p:sp>
      <p:sp>
        <p:nvSpPr>
          <p:cNvPr id="3" name="Content Placeholder 2"/>
          <p:cNvSpPr>
            <a:spLocks noGrp="1"/>
          </p:cNvSpPr>
          <p:nvPr>
            <p:ph idx="1"/>
          </p:nvPr>
        </p:nvSpPr>
        <p:spPr/>
        <p:txBody>
          <a:bodyPr>
            <a:normAutofit/>
          </a:bodyPr>
          <a:lstStyle/>
          <a:p>
            <a:pPr marL="0" indent="0">
              <a:buNone/>
            </a:pPr>
            <a:r>
              <a:rPr lang="en-US" sz="2800" baseline="30000" dirty="0">
                <a:effectLst>
                  <a:outerShdw blurRad="38100" dist="38100" dir="2700000" algn="tl">
                    <a:srgbClr val="000000">
                      <a:alpha val="43137"/>
                    </a:srgbClr>
                  </a:outerShdw>
                </a:effectLst>
              </a:rPr>
              <a:t>	</a:t>
            </a:r>
            <a:r>
              <a:rPr lang="en-US" sz="3200" dirty="0" smtClean="0">
                <a:effectLst>
                  <a:outerShdw blurRad="38100" dist="38100" dir="2700000" algn="tl">
                    <a:srgbClr val="000000">
                      <a:alpha val="43137"/>
                    </a:srgbClr>
                  </a:outerShdw>
                </a:effectLst>
              </a:rPr>
              <a:t>They </a:t>
            </a:r>
            <a:r>
              <a:rPr lang="en-US" sz="3200" dirty="0">
                <a:effectLst>
                  <a:outerShdw blurRad="38100" dist="38100" dir="2700000" algn="tl">
                    <a:srgbClr val="000000">
                      <a:alpha val="43137"/>
                    </a:srgbClr>
                  </a:outerShdw>
                </a:effectLst>
              </a:rPr>
              <a:t>came to Capernaum. When he was in the house, he asked them, "What were you arguing about on the road?" </a:t>
            </a:r>
            <a:r>
              <a:rPr lang="en-US" sz="3200" dirty="0" smtClean="0">
                <a:effectLst>
                  <a:outerShdw blurRad="38100" dist="38100" dir="2700000" algn="tl">
                    <a:srgbClr val="000000">
                      <a:alpha val="43137"/>
                    </a:srgbClr>
                  </a:outerShdw>
                </a:effectLst>
              </a:rPr>
              <a:t>But </a:t>
            </a:r>
            <a:r>
              <a:rPr lang="en-US" sz="3200" dirty="0">
                <a:effectLst>
                  <a:outerShdw blurRad="38100" dist="38100" dir="2700000" algn="tl">
                    <a:srgbClr val="000000">
                      <a:alpha val="43137"/>
                    </a:srgbClr>
                  </a:outerShdw>
                </a:effectLst>
              </a:rPr>
              <a:t>they kept quiet because on the way they had argued about who was the greatest. </a:t>
            </a:r>
          </a:p>
        </p:txBody>
      </p:sp>
    </p:spTree>
    <p:extLst>
      <p:ext uri="{BB962C8B-B14F-4D97-AF65-F5344CB8AC3E}">
        <p14:creationId xmlns:p14="http://schemas.microsoft.com/office/powerpoint/2010/main" val="2059286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a:normAutofit/>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Jesus, You’re the One</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Who set my spirit free</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Use me Lord, glorify</a:t>
            </a: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Your holy name thru me</a:t>
            </a: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endParaRPr lang="en-US" sz="1200" dirty="0">
              <a:solidFill>
                <a:schemeClr val="bg1"/>
              </a:solidFill>
            </a:endParaRPr>
          </a:p>
        </p:txBody>
      </p:sp>
    </p:spTree>
    <p:extLst>
      <p:ext uri="{BB962C8B-B14F-4D97-AF65-F5344CB8AC3E}">
        <p14:creationId xmlns:p14="http://schemas.microsoft.com/office/powerpoint/2010/main" val="21400579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 </a:t>
            </a:r>
            <a:r>
              <a:rPr lang="en-US" dirty="0" smtClean="0"/>
              <a:t>9:35</a:t>
            </a:r>
            <a:endParaRPr lang="en-US" dirty="0"/>
          </a:p>
        </p:txBody>
      </p:sp>
      <p:sp>
        <p:nvSpPr>
          <p:cNvPr id="3" name="Content Placeholder 2"/>
          <p:cNvSpPr>
            <a:spLocks noGrp="1"/>
          </p:cNvSpPr>
          <p:nvPr>
            <p:ph idx="1"/>
          </p:nvPr>
        </p:nvSpPr>
        <p:spPr/>
        <p:txBody>
          <a:bodyPr>
            <a:normAutofit/>
          </a:bodyPr>
          <a:lstStyle/>
          <a:p>
            <a:pPr marL="0" indent="0">
              <a:buNone/>
            </a:pPr>
            <a:r>
              <a:rPr lang="en-US" sz="2800" baseline="30000" dirty="0">
                <a:effectLst>
                  <a:outerShdw blurRad="38100" dist="38100" dir="2700000" algn="tl">
                    <a:srgbClr val="000000">
                      <a:alpha val="43137"/>
                    </a:srgbClr>
                  </a:outerShdw>
                </a:effectLst>
              </a:rPr>
              <a:t>	</a:t>
            </a:r>
            <a:r>
              <a:rPr lang="en-US" sz="3200" dirty="0" smtClean="0">
                <a:effectLst>
                  <a:outerShdw blurRad="38100" dist="38100" dir="2700000" algn="tl">
                    <a:srgbClr val="000000">
                      <a:alpha val="43137"/>
                    </a:srgbClr>
                  </a:outerShdw>
                </a:effectLst>
              </a:rPr>
              <a:t>Sitting </a:t>
            </a:r>
            <a:r>
              <a:rPr lang="en-US" sz="3200" dirty="0">
                <a:effectLst>
                  <a:outerShdw blurRad="38100" dist="38100" dir="2700000" algn="tl">
                    <a:srgbClr val="000000">
                      <a:alpha val="43137"/>
                    </a:srgbClr>
                  </a:outerShdw>
                </a:effectLst>
              </a:rPr>
              <a:t>down, Jesus called the Twelve and said, "If anyone wants to be first, he must be the very last, and the servant of all</a:t>
            </a:r>
            <a:r>
              <a:rPr lang="en-US" sz="3200" dirty="0" smtClean="0">
                <a:effectLst>
                  <a:outerShdw blurRad="38100" dist="38100" dir="2700000" algn="tl">
                    <a:srgbClr val="000000">
                      <a:alpha val="43137"/>
                    </a:srgbClr>
                  </a:outerShdw>
                </a:effectLst>
              </a:rPr>
              <a:t>."</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91694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 </a:t>
            </a:r>
            <a:r>
              <a:rPr lang="en-US" dirty="0" smtClean="0"/>
              <a:t>9:36-37</a:t>
            </a:r>
            <a:endParaRPr lang="en-US" dirty="0"/>
          </a:p>
        </p:txBody>
      </p:sp>
      <p:sp>
        <p:nvSpPr>
          <p:cNvPr id="3" name="Content Placeholder 2"/>
          <p:cNvSpPr>
            <a:spLocks noGrp="1"/>
          </p:cNvSpPr>
          <p:nvPr>
            <p:ph idx="1"/>
          </p:nvPr>
        </p:nvSpPr>
        <p:spPr/>
        <p:txBody>
          <a:bodyPr>
            <a:noAutofit/>
          </a:bodyPr>
          <a:lstStyle/>
          <a:p>
            <a:pPr marL="0" indent="0">
              <a:buNone/>
            </a:pPr>
            <a:r>
              <a:rPr lang="en-US" sz="3200" baseline="30000" dirty="0">
                <a:effectLst>
                  <a:outerShdw blurRad="38100" dist="38100" dir="2700000" algn="tl">
                    <a:srgbClr val="000000">
                      <a:alpha val="43137"/>
                    </a:srgbClr>
                  </a:outerShdw>
                </a:effectLst>
              </a:rPr>
              <a:t>	</a:t>
            </a:r>
            <a:r>
              <a:rPr lang="en-US" sz="3200" dirty="0" smtClean="0">
                <a:effectLst>
                  <a:outerShdw blurRad="38100" dist="38100" dir="2700000" algn="tl">
                    <a:srgbClr val="000000">
                      <a:alpha val="43137"/>
                    </a:srgbClr>
                  </a:outerShdw>
                </a:effectLst>
              </a:rPr>
              <a:t>He </a:t>
            </a:r>
            <a:r>
              <a:rPr lang="en-US" sz="3200" dirty="0">
                <a:effectLst>
                  <a:outerShdw blurRad="38100" dist="38100" dir="2700000" algn="tl">
                    <a:srgbClr val="000000">
                      <a:alpha val="43137"/>
                    </a:srgbClr>
                  </a:outerShdw>
                </a:effectLst>
              </a:rPr>
              <a:t>took a little child and had him stand among them. Taking him in his arms, he said to them,  "Whoever welcomes one of these little children in my name welcomes me; and whoever welcomes me does not welcome me but the one who sent me." </a:t>
            </a:r>
          </a:p>
        </p:txBody>
      </p:sp>
    </p:spTree>
    <p:extLst>
      <p:ext uri="{BB962C8B-B14F-4D97-AF65-F5344CB8AC3E}">
        <p14:creationId xmlns:p14="http://schemas.microsoft.com/office/powerpoint/2010/main" val="18313481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 </a:t>
            </a:r>
            <a:r>
              <a:rPr lang="en-US" dirty="0" smtClean="0"/>
              <a:t>9:38-40</a:t>
            </a:r>
            <a:endParaRPr lang="en-US" dirty="0"/>
          </a:p>
        </p:txBody>
      </p:sp>
      <p:sp>
        <p:nvSpPr>
          <p:cNvPr id="3" name="Content Placeholder 2"/>
          <p:cNvSpPr>
            <a:spLocks noGrp="1"/>
          </p:cNvSpPr>
          <p:nvPr>
            <p:ph idx="1"/>
          </p:nvPr>
        </p:nvSpPr>
        <p:spPr>
          <a:xfrm>
            <a:off x="336436" y="2306392"/>
            <a:ext cx="7067550" cy="4129241"/>
          </a:xfrm>
        </p:spPr>
        <p:txBody>
          <a:bodyPr>
            <a:normAutofit/>
          </a:bodyPr>
          <a:lstStyle/>
          <a:p>
            <a:pPr marL="0" indent="0">
              <a:buNone/>
            </a:pPr>
            <a:r>
              <a:rPr lang="en-US" sz="3200" dirty="0" smtClean="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Teacher," said John, "we saw a man driving out demons in your name and we told him to stop, because he was not one of us."  "Do not stop him," Jesus said. "No one who does a miracle in my name can in the next moment say anything bad about me</a:t>
            </a:r>
            <a:r>
              <a:rPr lang="en-US" sz="3200" dirty="0" smtClean="0">
                <a:effectLst>
                  <a:outerShdw blurRad="38100" dist="38100" dir="2700000" algn="tl">
                    <a:srgbClr val="000000">
                      <a:alpha val="43137"/>
                    </a:srgbClr>
                  </a:outerShdw>
                </a:effectLst>
              </a:rPr>
              <a:t>,</a:t>
            </a:r>
            <a:r>
              <a:rPr lang="en-US" sz="3200" baseline="30000" dirty="0" smtClean="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 for whoever is not against us is for us. </a:t>
            </a:r>
          </a:p>
        </p:txBody>
      </p:sp>
    </p:spTree>
    <p:extLst>
      <p:ext uri="{BB962C8B-B14F-4D97-AF65-F5344CB8AC3E}">
        <p14:creationId xmlns:p14="http://schemas.microsoft.com/office/powerpoint/2010/main" val="27207622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 </a:t>
            </a:r>
            <a:r>
              <a:rPr lang="en-US" dirty="0" smtClean="0"/>
              <a:t>9:41</a:t>
            </a:r>
            <a:endParaRPr lang="en-US" dirty="0"/>
          </a:p>
        </p:txBody>
      </p:sp>
      <p:sp>
        <p:nvSpPr>
          <p:cNvPr id="3" name="Content Placeholder 2"/>
          <p:cNvSpPr>
            <a:spLocks noGrp="1"/>
          </p:cNvSpPr>
          <p:nvPr>
            <p:ph idx="1"/>
          </p:nvPr>
        </p:nvSpPr>
        <p:spPr>
          <a:xfrm>
            <a:off x="533400" y="2336872"/>
            <a:ext cx="6887389" cy="4129241"/>
          </a:xfrm>
        </p:spPr>
        <p:txBody>
          <a:bodyPr>
            <a:normAutofit/>
          </a:bodyPr>
          <a:lstStyle/>
          <a:p>
            <a:pPr marL="0" indent="0">
              <a:buNone/>
            </a:pPr>
            <a:r>
              <a:rPr lang="en-US" sz="3200" dirty="0" smtClean="0">
                <a:effectLst>
                  <a:outerShdw blurRad="38100" dist="38100" dir="2700000" algn="tl">
                    <a:srgbClr val="000000">
                      <a:alpha val="43137"/>
                    </a:srgbClr>
                  </a:outerShdw>
                </a:effectLst>
              </a:rPr>
              <a:t>	“I </a:t>
            </a:r>
            <a:r>
              <a:rPr lang="en-US" sz="3200" dirty="0">
                <a:effectLst>
                  <a:outerShdw blurRad="38100" dist="38100" dir="2700000" algn="tl">
                    <a:srgbClr val="000000">
                      <a:alpha val="43137"/>
                    </a:srgbClr>
                  </a:outerShdw>
                </a:effectLst>
              </a:rPr>
              <a:t>tell you the truth, anyone who gives you a cup of water in my name because you belong to Christ will certainly not lose his reward</a:t>
            </a:r>
            <a:r>
              <a:rPr lang="en-US" sz="3200" dirty="0" smtClean="0">
                <a:effectLst>
                  <a:outerShdw blurRad="38100" dist="38100" dir="2700000" algn="tl">
                    <a:srgbClr val="000000">
                      <a:alpha val="43137"/>
                    </a:srgbClr>
                  </a:outerShdw>
                </a:effectLst>
              </a:rPr>
              <a:t>.” </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470058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 </a:t>
            </a:r>
            <a:r>
              <a:rPr lang="en-US" dirty="0" smtClean="0"/>
              <a:t>9:42</a:t>
            </a:r>
            <a:endParaRPr lang="en-US" dirty="0"/>
          </a:p>
        </p:txBody>
      </p:sp>
      <p:sp>
        <p:nvSpPr>
          <p:cNvPr id="3" name="Content Placeholder 2"/>
          <p:cNvSpPr>
            <a:spLocks noGrp="1"/>
          </p:cNvSpPr>
          <p:nvPr>
            <p:ph idx="1"/>
          </p:nvPr>
        </p:nvSpPr>
        <p:spPr>
          <a:xfrm>
            <a:off x="533400" y="2336872"/>
            <a:ext cx="6887389" cy="4129241"/>
          </a:xfrm>
        </p:spPr>
        <p:txBody>
          <a:bodyPr>
            <a:normAutofit/>
          </a:bodyPr>
          <a:lstStyle/>
          <a:p>
            <a:pPr marL="0" indent="0">
              <a:buNone/>
            </a:pPr>
            <a:r>
              <a:rPr lang="en-US" sz="3200" dirty="0" smtClean="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And if anyone causes one of these little ones who believe in me to sin, it would be better for him to be thrown into the sea with a large millstone tied around his neck. </a:t>
            </a:r>
          </a:p>
        </p:txBody>
      </p:sp>
    </p:spTree>
    <p:extLst>
      <p:ext uri="{BB962C8B-B14F-4D97-AF65-F5344CB8AC3E}">
        <p14:creationId xmlns:p14="http://schemas.microsoft.com/office/powerpoint/2010/main" val="144749552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 </a:t>
            </a:r>
            <a:r>
              <a:rPr lang="en-US" dirty="0" smtClean="0"/>
              <a:t>9:43-45</a:t>
            </a:r>
            <a:endParaRPr lang="en-US" dirty="0"/>
          </a:p>
        </p:txBody>
      </p:sp>
      <p:sp>
        <p:nvSpPr>
          <p:cNvPr id="3" name="Content Placeholder 2"/>
          <p:cNvSpPr>
            <a:spLocks noGrp="1"/>
          </p:cNvSpPr>
          <p:nvPr>
            <p:ph idx="1"/>
          </p:nvPr>
        </p:nvSpPr>
        <p:spPr>
          <a:xfrm>
            <a:off x="228600" y="2394929"/>
            <a:ext cx="6887389" cy="4129241"/>
          </a:xfrm>
        </p:spPr>
        <p:txBody>
          <a:bodyPr>
            <a:normAutofit/>
          </a:bodyPr>
          <a:lstStyle/>
          <a:p>
            <a:pPr marL="0" indent="0">
              <a:buNone/>
            </a:pPr>
            <a:r>
              <a:rPr lang="en-US" sz="2800" baseline="30000" dirty="0" smtClean="0"/>
              <a:t>	</a:t>
            </a:r>
            <a:r>
              <a:rPr lang="en-US" sz="3200" dirty="0" smtClean="0">
                <a:effectLst>
                  <a:outerShdw blurRad="38100" dist="38100" dir="2700000" algn="tl">
                    <a:srgbClr val="000000">
                      <a:alpha val="43137"/>
                    </a:srgbClr>
                  </a:outerShdw>
                </a:effectLst>
              </a:rPr>
              <a:t>If </a:t>
            </a:r>
            <a:r>
              <a:rPr lang="en-US" sz="3200" dirty="0">
                <a:effectLst>
                  <a:outerShdw blurRad="38100" dist="38100" dir="2700000" algn="tl">
                    <a:srgbClr val="000000">
                      <a:alpha val="43137"/>
                    </a:srgbClr>
                  </a:outerShdw>
                </a:effectLst>
              </a:rPr>
              <a:t>your hand causes you to sin, cut it off. It is better for you to enter life maimed than with two hands to go into hell, where the fire never goes out. </a:t>
            </a:r>
            <a:r>
              <a:rPr lang="en-US" sz="3200" dirty="0" smtClean="0">
                <a:effectLst>
                  <a:outerShdw blurRad="38100" dist="38100" dir="2700000" algn="tl">
                    <a:srgbClr val="000000">
                      <a:alpha val="43137"/>
                    </a:srgbClr>
                  </a:outerShdw>
                </a:effectLst>
              </a:rPr>
              <a:t>And </a:t>
            </a:r>
            <a:r>
              <a:rPr lang="en-US" sz="3200" dirty="0">
                <a:effectLst>
                  <a:outerShdw blurRad="38100" dist="38100" dir="2700000" algn="tl">
                    <a:srgbClr val="000000">
                      <a:alpha val="43137"/>
                    </a:srgbClr>
                  </a:outerShdw>
                </a:effectLst>
              </a:rPr>
              <a:t>if your foot causes you to sin, cut it off. It is better for you to enter life crippled than to have two feet and be thrown into hell</a:t>
            </a:r>
            <a:r>
              <a:rPr lang="en-US" sz="3200" dirty="0" smtClean="0">
                <a:effectLst>
                  <a:outerShdw blurRad="38100" dist="38100" dir="2700000" algn="tl">
                    <a:srgbClr val="000000">
                      <a:alpha val="43137"/>
                    </a:srgbClr>
                  </a:outerShdw>
                </a:effectLst>
              </a:rPr>
              <a:t>.</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394197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 </a:t>
            </a:r>
            <a:r>
              <a:rPr lang="en-US" dirty="0" smtClean="0"/>
              <a:t>9:46-48a</a:t>
            </a:r>
            <a:endParaRPr lang="en-US" dirty="0"/>
          </a:p>
        </p:txBody>
      </p:sp>
      <p:sp>
        <p:nvSpPr>
          <p:cNvPr id="3" name="Content Placeholder 2"/>
          <p:cNvSpPr>
            <a:spLocks noGrp="1"/>
          </p:cNvSpPr>
          <p:nvPr>
            <p:ph idx="1"/>
          </p:nvPr>
        </p:nvSpPr>
        <p:spPr>
          <a:xfrm>
            <a:off x="533400" y="2336872"/>
            <a:ext cx="6887389" cy="4129241"/>
          </a:xfrm>
        </p:spPr>
        <p:txBody>
          <a:bodyPr>
            <a:normAutofit/>
          </a:bodyPr>
          <a:lstStyle/>
          <a:p>
            <a:pPr marL="0" indent="0">
              <a:buNone/>
            </a:pPr>
            <a:r>
              <a:rPr lang="en-US" sz="2800" baseline="30000" dirty="0" smtClean="0"/>
              <a:t>	</a:t>
            </a:r>
            <a:r>
              <a:rPr lang="en-US" sz="3200" dirty="0">
                <a:effectLst>
                  <a:outerShdw blurRad="38100" dist="38100" dir="2700000" algn="tl">
                    <a:srgbClr val="000000">
                      <a:alpha val="43137"/>
                    </a:srgbClr>
                  </a:outerShdw>
                </a:effectLst>
              </a:rPr>
              <a:t> And if your eye causes you to sin, pluck it out. It is better for you to enter the kingdom of God with one eye than to have two eyes and be thrown into hell, </a:t>
            </a:r>
            <a:r>
              <a:rPr lang="en-US" sz="3200" dirty="0" smtClean="0">
                <a:effectLst>
                  <a:outerShdw blurRad="38100" dist="38100" dir="2700000" algn="tl">
                    <a:srgbClr val="000000">
                      <a:alpha val="43137"/>
                    </a:srgbClr>
                  </a:outerShdw>
                </a:effectLst>
              </a:rPr>
              <a:t>where </a:t>
            </a:r>
            <a:r>
              <a:rPr lang="en-US" sz="3200" dirty="0">
                <a:effectLst>
                  <a:outerShdw blurRad="38100" dist="38100" dir="2700000" algn="tl">
                    <a:srgbClr val="000000">
                      <a:alpha val="43137"/>
                    </a:srgbClr>
                  </a:outerShdw>
                </a:effectLst>
              </a:rPr>
              <a:t>"'their worm does not die, and the fire is not quenched.' </a:t>
            </a:r>
          </a:p>
        </p:txBody>
      </p:sp>
    </p:spTree>
    <p:extLst>
      <p:ext uri="{BB962C8B-B14F-4D97-AF65-F5344CB8AC3E}">
        <p14:creationId xmlns:p14="http://schemas.microsoft.com/office/powerpoint/2010/main" val="253287386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 </a:t>
            </a:r>
            <a:r>
              <a:rPr lang="en-US" dirty="0" smtClean="0"/>
              <a:t>9:48b-50</a:t>
            </a:r>
            <a:endParaRPr lang="en-US" dirty="0"/>
          </a:p>
        </p:txBody>
      </p:sp>
      <p:sp>
        <p:nvSpPr>
          <p:cNvPr id="3" name="Content Placeholder 2"/>
          <p:cNvSpPr>
            <a:spLocks noGrp="1"/>
          </p:cNvSpPr>
          <p:nvPr>
            <p:ph idx="1"/>
          </p:nvPr>
        </p:nvSpPr>
        <p:spPr>
          <a:xfrm>
            <a:off x="533400" y="2336872"/>
            <a:ext cx="6887389" cy="4129241"/>
          </a:xfrm>
        </p:spPr>
        <p:txBody>
          <a:bodyPr>
            <a:normAutofit/>
          </a:bodyPr>
          <a:lstStyle/>
          <a:p>
            <a:pPr marL="0" indent="0">
              <a:buNone/>
            </a:pPr>
            <a:r>
              <a:rPr lang="en-US" sz="3200" dirty="0" smtClean="0">
                <a:effectLst>
                  <a:outerShdw blurRad="38100" dist="38100" dir="2700000" algn="tl">
                    <a:srgbClr val="000000">
                      <a:alpha val="43137"/>
                    </a:srgbClr>
                  </a:outerShdw>
                </a:effectLst>
              </a:rPr>
              <a:t>	Everyone </a:t>
            </a:r>
            <a:r>
              <a:rPr lang="en-US" sz="3200" dirty="0">
                <a:effectLst>
                  <a:outerShdw blurRad="38100" dist="38100" dir="2700000" algn="tl">
                    <a:srgbClr val="000000">
                      <a:alpha val="43137"/>
                    </a:srgbClr>
                  </a:outerShdw>
                </a:effectLst>
              </a:rPr>
              <a:t>will be salted with fire. </a:t>
            </a:r>
            <a:r>
              <a:rPr lang="en-US" sz="3200" dirty="0" smtClean="0">
                <a:effectLst>
                  <a:outerShdw blurRad="38100" dist="38100" dir="2700000" algn="tl">
                    <a:srgbClr val="000000">
                      <a:alpha val="43137"/>
                    </a:srgbClr>
                  </a:outerShdw>
                </a:effectLst>
              </a:rPr>
              <a:t>"Salt </a:t>
            </a:r>
            <a:r>
              <a:rPr lang="en-US" sz="3200" dirty="0">
                <a:effectLst>
                  <a:outerShdw blurRad="38100" dist="38100" dir="2700000" algn="tl">
                    <a:srgbClr val="000000">
                      <a:alpha val="43137"/>
                    </a:srgbClr>
                  </a:outerShdw>
                </a:effectLst>
              </a:rPr>
              <a:t>is good, but if it loses its saltiness, how can you make it salty again? Have salt in yourselves, and be at peace with each other." </a:t>
            </a:r>
          </a:p>
        </p:txBody>
      </p:sp>
    </p:spTree>
    <p:extLst>
      <p:ext uri="{BB962C8B-B14F-4D97-AF65-F5344CB8AC3E}">
        <p14:creationId xmlns:p14="http://schemas.microsoft.com/office/powerpoint/2010/main" val="228744121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Following the One Who Serves</a:t>
            </a:r>
            <a:endParaRPr lang="en-US" dirty="0"/>
          </a:p>
        </p:txBody>
      </p:sp>
      <p:sp>
        <p:nvSpPr>
          <p:cNvPr id="3" name="Content Placeholder 2"/>
          <p:cNvSpPr>
            <a:spLocks noGrp="1"/>
          </p:cNvSpPr>
          <p:nvPr>
            <p:ph idx="1"/>
          </p:nvPr>
        </p:nvSpPr>
        <p:spPr/>
        <p:txBody>
          <a:bodyPr>
            <a:noAutofit/>
          </a:bodyPr>
          <a:lstStyle/>
          <a:p>
            <a:pPr marL="457200" indent="-457200">
              <a:buFont typeface="+mj-lt"/>
              <a:buAutoNum type="arabicPeriod"/>
            </a:pPr>
            <a:r>
              <a:rPr lang="en-US" sz="3000" dirty="0">
                <a:effectLst>
                  <a:outerShdw blurRad="38100" dist="38100" dir="2700000" algn="tl">
                    <a:srgbClr val="000000">
                      <a:alpha val="43137"/>
                    </a:srgbClr>
                  </a:outerShdw>
                </a:effectLst>
              </a:rPr>
              <a:t>Treating everyone the same</a:t>
            </a:r>
          </a:p>
          <a:p>
            <a:pPr marL="457200" indent="-457200">
              <a:buFont typeface="+mj-lt"/>
              <a:buAutoNum type="arabicPeriod"/>
            </a:pPr>
            <a:r>
              <a:rPr lang="en-US" sz="3000" dirty="0">
                <a:effectLst>
                  <a:outerShdw blurRad="38100" dist="38100" dir="2700000" algn="tl">
                    <a:srgbClr val="000000">
                      <a:alpha val="43137"/>
                    </a:srgbClr>
                  </a:outerShdw>
                </a:effectLst>
              </a:rPr>
              <a:t>Taking life &amp; others seriously enough to invest in </a:t>
            </a:r>
            <a:r>
              <a:rPr lang="en-US" sz="3000" dirty="0" smtClean="0">
                <a:effectLst>
                  <a:outerShdw blurRad="38100" dist="38100" dir="2700000" algn="tl">
                    <a:srgbClr val="000000">
                      <a:alpha val="43137"/>
                    </a:srgbClr>
                  </a:outerShdw>
                </a:effectLst>
              </a:rPr>
              <a:t>persons </a:t>
            </a:r>
            <a:r>
              <a:rPr lang="en-US" sz="3000" dirty="0">
                <a:effectLst>
                  <a:outerShdw blurRad="38100" dist="38100" dir="2700000" algn="tl">
                    <a:srgbClr val="000000">
                      <a:alpha val="43137"/>
                    </a:srgbClr>
                  </a:outerShdw>
                </a:effectLst>
              </a:rPr>
              <a:t>and avoid </a:t>
            </a:r>
            <a:r>
              <a:rPr lang="en-US" sz="3000" dirty="0" smtClean="0">
                <a:effectLst>
                  <a:outerShdw blurRad="38100" dist="38100" dir="2700000" algn="tl">
                    <a:srgbClr val="000000">
                      <a:alpha val="43137"/>
                    </a:srgbClr>
                  </a:outerShdw>
                </a:effectLst>
              </a:rPr>
              <a:t>their harm</a:t>
            </a:r>
            <a:endParaRPr lang="en-US" sz="3000" dirty="0">
              <a:effectLst>
                <a:outerShdw blurRad="38100" dist="38100" dir="2700000" algn="tl">
                  <a:srgbClr val="000000">
                    <a:alpha val="43137"/>
                  </a:srgbClr>
                </a:outerShdw>
              </a:effectLst>
            </a:endParaRPr>
          </a:p>
          <a:p>
            <a:pPr marL="457200" indent="-457200">
              <a:buFont typeface="+mj-lt"/>
              <a:buAutoNum type="arabicPeriod"/>
            </a:pPr>
            <a:r>
              <a:rPr lang="en-US" sz="3000" dirty="0">
                <a:effectLst>
                  <a:outerShdw blurRad="38100" dist="38100" dir="2700000" algn="tl">
                    <a:srgbClr val="000000">
                      <a:alpha val="43137"/>
                    </a:srgbClr>
                  </a:outerShdw>
                </a:effectLst>
              </a:rPr>
              <a:t>Continuing a searching and fearless moral inventory of </a:t>
            </a:r>
            <a:r>
              <a:rPr lang="en-US" sz="3000" dirty="0" smtClean="0">
                <a:effectLst>
                  <a:outerShdw blurRad="38100" dist="38100" dir="2700000" algn="tl">
                    <a:srgbClr val="000000">
                      <a:alpha val="43137"/>
                    </a:srgbClr>
                  </a:outerShdw>
                </a:effectLst>
              </a:rPr>
              <a:t>ourselves</a:t>
            </a:r>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160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a:normAutofit/>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endParaRPr lang="en-US" sz="1600" dirty="0">
              <a:solidFill>
                <a:schemeClr val="bg1"/>
              </a:solidFill>
            </a:endParaRPr>
          </a:p>
        </p:txBody>
      </p:sp>
    </p:spTree>
    <p:extLst>
      <p:ext uri="{BB962C8B-B14F-4D97-AF65-F5344CB8AC3E}">
        <p14:creationId xmlns:p14="http://schemas.microsoft.com/office/powerpoint/2010/main" val="2164567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581051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a:normAutofit fontScale="62500" lnSpcReduction="20000"/>
          </a:bodyPr>
          <a:lstStyle/>
          <a:p>
            <a:pPr marL="0" indent="0" algn="ctr">
              <a:lnSpc>
                <a:spcPct val="120000"/>
              </a:lnSpc>
              <a:buNone/>
            </a:pPr>
            <a:endParaRPr lang="en-US" sz="30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lnSpc>
                <a:spcPct val="120000"/>
              </a:lnSpc>
              <a:buNone/>
            </a:pPr>
            <a:endParaRPr lang="en-US" sz="30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lnSpc>
                <a:spcPct val="120000"/>
              </a:lnSpc>
              <a:buNone/>
            </a:pPr>
            <a:endParaRPr lang="en-US" sz="30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lnSpc>
                <a:spcPct val="120000"/>
              </a:lnSpc>
              <a:buNone/>
            </a:pPr>
            <a:endParaRPr lang="en-US" sz="40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lnSpc>
                <a:spcPct val="120000"/>
              </a:lnSpc>
              <a:buNone/>
            </a:pPr>
            <a:r>
              <a:rPr lang="en-US" sz="4500" b="1" dirty="0" smtClean="0">
                <a:solidFill>
                  <a:schemeClr val="bg1"/>
                </a:solidFill>
                <a:effectLst>
                  <a:outerShdw blurRad="38100" dist="38100" dir="2700000" algn="tl">
                    <a:srgbClr val="000000">
                      <a:alpha val="43137"/>
                    </a:srgbClr>
                  </a:outerShdw>
                </a:effectLst>
                <a:latin typeface="Candara" pitchFamily="34" charset="0"/>
              </a:rPr>
              <a:t>Will </a:t>
            </a:r>
            <a:r>
              <a:rPr lang="en-US" sz="4500" b="1" dirty="0">
                <a:solidFill>
                  <a:schemeClr val="bg1"/>
                </a:solidFill>
                <a:effectLst>
                  <a:outerShdw blurRad="38100" dist="38100" dir="2700000" algn="tl">
                    <a:srgbClr val="000000">
                      <a:alpha val="43137"/>
                    </a:srgbClr>
                  </a:outerShdw>
                </a:effectLst>
                <a:latin typeface="Candara" pitchFamily="34" charset="0"/>
              </a:rPr>
              <a:t>you come and follow me</a:t>
            </a:r>
          </a:p>
          <a:p>
            <a:pPr marL="0" indent="0" algn="ctr">
              <a:lnSpc>
                <a:spcPct val="120000"/>
              </a:lnSpc>
              <a:buNone/>
            </a:pPr>
            <a:r>
              <a:rPr lang="en-US" sz="4500" b="1" dirty="0">
                <a:solidFill>
                  <a:schemeClr val="bg1"/>
                </a:solidFill>
                <a:effectLst>
                  <a:outerShdw blurRad="38100" dist="38100" dir="2700000" algn="tl">
                    <a:srgbClr val="000000">
                      <a:alpha val="43137"/>
                    </a:srgbClr>
                  </a:outerShdw>
                </a:effectLst>
                <a:latin typeface="Candara" pitchFamily="34" charset="0"/>
              </a:rPr>
              <a:t>If I but call your name?</a:t>
            </a:r>
          </a:p>
          <a:p>
            <a:pPr marL="0" indent="0" algn="ctr">
              <a:lnSpc>
                <a:spcPct val="120000"/>
              </a:lnSpc>
              <a:buNone/>
            </a:pPr>
            <a:r>
              <a:rPr lang="en-US" sz="4500" b="1" dirty="0">
                <a:solidFill>
                  <a:schemeClr val="bg1"/>
                </a:solidFill>
                <a:effectLst>
                  <a:outerShdw blurRad="38100" dist="38100" dir="2700000" algn="tl">
                    <a:srgbClr val="000000">
                      <a:alpha val="43137"/>
                    </a:srgbClr>
                  </a:outerShdw>
                </a:effectLst>
                <a:latin typeface="Candara" pitchFamily="34" charset="0"/>
              </a:rPr>
              <a:t>Will you go where you don’t know</a:t>
            </a:r>
          </a:p>
          <a:p>
            <a:pPr marL="0" indent="0" algn="ctr">
              <a:lnSpc>
                <a:spcPct val="120000"/>
              </a:lnSpc>
              <a:buNone/>
            </a:pPr>
            <a:r>
              <a:rPr lang="en-US" sz="4500" b="1" dirty="0">
                <a:solidFill>
                  <a:schemeClr val="bg1"/>
                </a:solidFill>
                <a:effectLst>
                  <a:outerShdw blurRad="38100" dist="38100" dir="2700000" algn="tl">
                    <a:srgbClr val="000000">
                      <a:alpha val="43137"/>
                    </a:srgbClr>
                  </a:outerShdw>
                </a:effectLst>
                <a:latin typeface="Candara" pitchFamily="34" charset="0"/>
              </a:rPr>
              <a:t>And never be the same?</a:t>
            </a:r>
          </a:p>
          <a:p>
            <a:pPr marL="0" indent="0" algn="ctr">
              <a:lnSpc>
                <a:spcPct val="120000"/>
              </a:lnSpc>
              <a:buNone/>
            </a:pPr>
            <a:r>
              <a:rPr lang="en-US" sz="4500" b="1" dirty="0">
                <a:solidFill>
                  <a:schemeClr val="bg1"/>
                </a:solidFill>
                <a:effectLst>
                  <a:outerShdw blurRad="38100" dist="38100" dir="2700000" algn="tl">
                    <a:srgbClr val="000000">
                      <a:alpha val="43137"/>
                    </a:srgbClr>
                  </a:outerShdw>
                </a:effectLst>
                <a:latin typeface="Candara" pitchFamily="34" charset="0"/>
              </a:rPr>
              <a:t>Will you let my love be shown,</a:t>
            </a:r>
          </a:p>
          <a:p>
            <a:pPr marL="0" indent="0" algn="ctr">
              <a:lnSpc>
                <a:spcPct val="120000"/>
              </a:lnSpc>
              <a:buNone/>
            </a:pPr>
            <a:r>
              <a:rPr lang="en-US" sz="4500" b="1" dirty="0">
                <a:solidFill>
                  <a:schemeClr val="bg1"/>
                </a:solidFill>
                <a:effectLst>
                  <a:outerShdw blurRad="38100" dist="38100" dir="2700000" algn="tl">
                    <a:srgbClr val="000000">
                      <a:alpha val="43137"/>
                    </a:srgbClr>
                  </a:outerShdw>
                </a:effectLst>
                <a:latin typeface="Candara" pitchFamily="34" charset="0"/>
              </a:rPr>
              <a:t>Will you let my name be known,</a:t>
            </a:r>
          </a:p>
          <a:p>
            <a:pPr marL="0" indent="0" algn="ctr">
              <a:lnSpc>
                <a:spcPct val="120000"/>
              </a:lnSpc>
              <a:buNone/>
            </a:pPr>
            <a:r>
              <a:rPr lang="en-US" sz="4500" b="1" dirty="0">
                <a:solidFill>
                  <a:schemeClr val="bg1"/>
                </a:solidFill>
                <a:effectLst>
                  <a:outerShdw blurRad="38100" dist="38100" dir="2700000" algn="tl">
                    <a:srgbClr val="000000">
                      <a:alpha val="43137"/>
                    </a:srgbClr>
                  </a:outerShdw>
                </a:effectLst>
                <a:latin typeface="Candara" pitchFamily="34" charset="0"/>
              </a:rPr>
              <a:t>Will you let my life be grown</a:t>
            </a:r>
          </a:p>
          <a:p>
            <a:pPr marL="0" indent="0" algn="ctr">
              <a:lnSpc>
                <a:spcPct val="120000"/>
              </a:lnSpc>
              <a:buNone/>
            </a:pPr>
            <a:r>
              <a:rPr lang="en-US" sz="4500" b="1" dirty="0">
                <a:solidFill>
                  <a:schemeClr val="bg1"/>
                </a:solidFill>
                <a:effectLst>
                  <a:outerShdw blurRad="38100" dist="38100" dir="2700000" algn="tl">
                    <a:srgbClr val="000000">
                      <a:alpha val="43137"/>
                    </a:srgbClr>
                  </a:outerShdw>
                </a:effectLst>
                <a:latin typeface="Candara" pitchFamily="34" charset="0"/>
              </a:rPr>
              <a:t>In you and you in </a:t>
            </a:r>
            <a:r>
              <a:rPr lang="en-US" sz="4500" b="1" dirty="0" smtClean="0">
                <a:solidFill>
                  <a:schemeClr val="bg1"/>
                </a:solidFill>
                <a:effectLst>
                  <a:outerShdw blurRad="38100" dist="38100" dir="2700000" algn="tl">
                    <a:srgbClr val="000000">
                      <a:alpha val="43137"/>
                    </a:srgbClr>
                  </a:outerShdw>
                </a:effectLst>
                <a:latin typeface="Candara" pitchFamily="34" charset="0"/>
              </a:rPr>
              <a:t>me?</a:t>
            </a:r>
            <a:endParaRPr lang="en-US" sz="45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r>
              <a:rPr lang="en-US" sz="1200" b="0" dirty="0" smtClean="0">
                <a:solidFill>
                  <a:schemeClr val="bg1"/>
                </a:solidFill>
                <a:effectLst>
                  <a:outerShdw blurRad="38100" dist="38100" dir="2700000" algn="tl">
                    <a:srgbClr val="000000">
                      <a:alpha val="43137"/>
                    </a:srgbClr>
                  </a:outerShdw>
                </a:effectLst>
                <a:latin typeface="Candara" pitchFamily="34" charset="0"/>
              </a:rPr>
              <a:t>The Summons Song</a:t>
            </a:r>
          </a:p>
          <a:p>
            <a:pPr marL="0" indent="0" algn="r">
              <a:buNone/>
            </a:pPr>
            <a:r>
              <a:rPr lang="en-US" sz="1200" b="0" dirty="0" smtClean="0">
                <a:solidFill>
                  <a:schemeClr val="bg1"/>
                </a:solidFill>
                <a:effectLst>
                  <a:outerShdw blurRad="38100" dist="38100" dir="2700000" algn="tl">
                    <a:srgbClr val="000000">
                      <a:alpha val="43137"/>
                    </a:srgbClr>
                  </a:outerShdw>
                </a:effectLst>
                <a:latin typeface="Candara" pitchFamily="34" charset="0"/>
              </a:rPr>
              <a:t>CCLI Song #</a:t>
            </a:r>
          </a:p>
          <a:p>
            <a:pPr marL="0" indent="0" algn="r">
              <a:buNone/>
            </a:pPr>
            <a:r>
              <a:rPr lang="en-US" sz="1200" dirty="0">
                <a:solidFill>
                  <a:schemeClr val="bg1"/>
                </a:solidFill>
                <a:effectLst>
                  <a:outerShdw blurRad="38100" dist="38100" dir="2700000" algn="tl">
                    <a:srgbClr val="000000">
                      <a:alpha val="43137"/>
                    </a:srgbClr>
                  </a:outerShdw>
                </a:effectLst>
                <a:latin typeface="Candara" pitchFamily="34" charset="0"/>
              </a:rPr>
              <a:t>	John L. </a:t>
            </a:r>
            <a:r>
              <a:rPr lang="en-US" sz="1200" dirty="0" smtClean="0">
                <a:solidFill>
                  <a:schemeClr val="bg1"/>
                </a:solidFill>
                <a:effectLst>
                  <a:outerShdw blurRad="38100" dist="38100" dir="2700000" algn="tl">
                    <a:srgbClr val="000000">
                      <a:alpha val="43137"/>
                    </a:srgbClr>
                  </a:outerShdw>
                </a:effectLst>
                <a:latin typeface="Candara" pitchFamily="34" charset="0"/>
              </a:rPr>
              <a:t>Bell</a:t>
            </a:r>
          </a:p>
          <a:p>
            <a:pPr marL="0" indent="0" algn="r">
              <a:buNone/>
            </a:pPr>
            <a:r>
              <a:rPr lang="en-US" sz="1200" dirty="0" smtClean="0">
                <a:solidFill>
                  <a:schemeClr val="bg1"/>
                </a:solidFill>
                <a:effectLst>
                  <a:outerShdw blurRad="38100" dist="38100" dir="2700000" algn="tl">
                    <a:srgbClr val="000000">
                      <a:alpha val="43137"/>
                    </a:srgbClr>
                  </a:outerShdw>
                </a:effectLst>
                <a:latin typeface="Candara" pitchFamily="34" charset="0"/>
              </a:rPr>
              <a:t>© </a:t>
            </a:r>
            <a:r>
              <a:rPr lang="en-US" sz="1200" dirty="0">
                <a:solidFill>
                  <a:schemeClr val="bg1"/>
                </a:solidFill>
                <a:effectLst>
                  <a:outerShdw blurRad="38100" dist="38100" dir="2700000" algn="tl">
                    <a:srgbClr val="000000">
                      <a:alpha val="43137"/>
                    </a:srgbClr>
                  </a:outerShdw>
                </a:effectLst>
                <a:latin typeface="Candara" pitchFamily="34" charset="0"/>
              </a:rPr>
              <a:t>1987, Iona Community, GIA Publications, Inc. </a:t>
            </a:r>
            <a:r>
              <a:rPr lang="en-US" sz="1200" dirty="0" smtClean="0">
                <a:solidFill>
                  <a:schemeClr val="bg1"/>
                </a:solidFill>
                <a:effectLst>
                  <a:outerShdw blurRad="38100" dist="38100" dir="2700000" algn="tl">
                    <a:srgbClr val="000000">
                      <a:alpha val="43137"/>
                    </a:srgbClr>
                  </a:outerShdw>
                </a:effectLst>
                <a:latin typeface="Candara" pitchFamily="34" charset="0"/>
              </a:rPr>
              <a:t>agent</a:t>
            </a:r>
          </a:p>
          <a:p>
            <a:pPr marL="0" indent="0" algn="r">
              <a:buNone/>
            </a:pPr>
            <a:r>
              <a:rPr lang="en-US" sz="1200" dirty="0" smtClean="0">
                <a:solidFill>
                  <a:schemeClr val="bg1"/>
                </a:solidFill>
                <a:effectLst>
                  <a:outerShdw blurRad="38100" dist="38100" dir="2700000" algn="tl">
                    <a:srgbClr val="000000">
                      <a:alpha val="43137"/>
                    </a:srgbClr>
                  </a:outerShdw>
                </a:effectLst>
                <a:latin typeface="Candara" pitchFamily="34" charset="0"/>
              </a:rPr>
              <a:t>CCLI </a:t>
            </a:r>
            <a:r>
              <a:rPr lang="en-US" sz="1200" b="0" dirty="0" smtClean="0">
                <a:solidFill>
                  <a:schemeClr val="bg1"/>
                </a:solidFill>
                <a:effectLst>
                  <a:outerShdw blurRad="38100" dist="38100" dir="2700000" algn="tl">
                    <a:srgbClr val="000000">
                      <a:alpha val="43137"/>
                    </a:srgbClr>
                  </a:outerShdw>
                </a:effectLst>
                <a:latin typeface="Candara" pitchFamily="34" charset="0"/>
              </a:rPr>
              <a:t>License # 538502</a:t>
            </a:r>
          </a:p>
          <a:p>
            <a:endParaRPr lang="en-US" sz="1600" dirty="0">
              <a:solidFill>
                <a:schemeClr val="bg1"/>
              </a:solidFill>
            </a:endParaRPr>
          </a:p>
        </p:txBody>
      </p:sp>
    </p:spTree>
    <p:extLst>
      <p:ext uri="{BB962C8B-B14F-4D97-AF65-F5344CB8AC3E}">
        <p14:creationId xmlns:p14="http://schemas.microsoft.com/office/powerpoint/2010/main" val="12169402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a:normAutofit/>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Will </a:t>
            </a:r>
            <a:r>
              <a:rPr lang="en-US" sz="2800" b="1" dirty="0">
                <a:solidFill>
                  <a:schemeClr val="bg1"/>
                </a:solidFill>
                <a:effectLst>
                  <a:outerShdw blurRad="38100" dist="38100" dir="2700000" algn="tl">
                    <a:srgbClr val="000000">
                      <a:alpha val="43137"/>
                    </a:srgbClr>
                  </a:outerShdw>
                </a:effectLst>
                <a:latin typeface="Candara" pitchFamily="34" charset="0"/>
              </a:rPr>
              <a:t>you leave yourself behind</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If I but call your name?</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Will you care for cruel and kind</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And never be the same?</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Will you risk the hostile stare</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Should your life attract or scare?</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Will you let me answer </a:t>
            </a:r>
            <a:r>
              <a:rPr lang="en-US" sz="2800" b="1" dirty="0" err="1">
                <a:solidFill>
                  <a:schemeClr val="bg1"/>
                </a:solidFill>
                <a:effectLst>
                  <a:outerShdw blurRad="38100" dist="38100" dir="2700000" algn="tl">
                    <a:srgbClr val="000000">
                      <a:alpha val="43137"/>
                    </a:srgbClr>
                  </a:outerShdw>
                </a:effectLst>
                <a:latin typeface="Candara" pitchFamily="34" charset="0"/>
              </a:rPr>
              <a:t>pray’r</a:t>
            </a:r>
            <a:endParaRPr lang="en-US" sz="2800" b="1" dirty="0">
              <a:solidFill>
                <a:schemeClr val="bg1"/>
              </a:solidFill>
              <a:effectLst>
                <a:outerShdw blurRad="38100" dist="38100" dir="2700000" algn="tl">
                  <a:srgbClr val="000000">
                    <a:alpha val="43137"/>
                  </a:srgbClr>
                </a:outerShdw>
              </a:effectLst>
              <a:latin typeface="Candara" pitchFamily="34" charset="0"/>
            </a:endParaRP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In you and you in me?</a:t>
            </a: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endParaRPr lang="en-US" sz="1600" dirty="0">
              <a:solidFill>
                <a:schemeClr val="bg1"/>
              </a:solidFill>
            </a:endParaRPr>
          </a:p>
        </p:txBody>
      </p:sp>
    </p:spTree>
    <p:extLst>
      <p:ext uri="{BB962C8B-B14F-4D97-AF65-F5344CB8AC3E}">
        <p14:creationId xmlns:p14="http://schemas.microsoft.com/office/powerpoint/2010/main" val="159984634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a:normAutofit/>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Will </a:t>
            </a:r>
            <a:r>
              <a:rPr lang="en-US" sz="2800" b="1" dirty="0">
                <a:solidFill>
                  <a:schemeClr val="bg1"/>
                </a:solidFill>
                <a:effectLst>
                  <a:outerShdw blurRad="38100" dist="38100" dir="2700000" algn="tl">
                    <a:srgbClr val="000000">
                      <a:alpha val="43137"/>
                    </a:srgbClr>
                  </a:outerShdw>
                </a:effectLst>
                <a:latin typeface="Candara" pitchFamily="34" charset="0"/>
              </a:rPr>
              <a:t>you let the blinded see</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If I but call your name?</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Will you set the </a:t>
            </a:r>
            <a:r>
              <a:rPr lang="en-US" sz="2800" b="1" dirty="0" err="1">
                <a:solidFill>
                  <a:schemeClr val="bg1"/>
                </a:solidFill>
                <a:effectLst>
                  <a:outerShdw blurRad="38100" dist="38100" dir="2700000" algn="tl">
                    <a:srgbClr val="000000">
                      <a:alpha val="43137"/>
                    </a:srgbClr>
                  </a:outerShdw>
                </a:effectLst>
                <a:latin typeface="Candara" pitchFamily="34" charset="0"/>
              </a:rPr>
              <a:t>pris’ners</a:t>
            </a:r>
            <a:r>
              <a:rPr lang="en-US" sz="2800" b="1" dirty="0">
                <a:solidFill>
                  <a:schemeClr val="bg1"/>
                </a:solidFill>
                <a:effectLst>
                  <a:outerShdw blurRad="38100" dist="38100" dir="2700000" algn="tl">
                    <a:srgbClr val="000000">
                      <a:alpha val="43137"/>
                    </a:srgbClr>
                  </a:outerShdw>
                </a:effectLst>
                <a:latin typeface="Candara" pitchFamily="34" charset="0"/>
              </a:rPr>
              <a:t> free</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And never be the same?</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Will you kiss the leper clean,</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And do such as this unseen,</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And admit to what I mean</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In you and you in me?</a:t>
            </a: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p:txBody>
      </p:sp>
    </p:spTree>
    <p:extLst>
      <p:ext uri="{BB962C8B-B14F-4D97-AF65-F5344CB8AC3E}">
        <p14:creationId xmlns:p14="http://schemas.microsoft.com/office/powerpoint/2010/main" val="296663553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a:normAutofit/>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Will </a:t>
            </a:r>
            <a:r>
              <a:rPr lang="en-US" sz="2800" b="1" dirty="0">
                <a:solidFill>
                  <a:schemeClr val="bg1"/>
                </a:solidFill>
                <a:effectLst>
                  <a:outerShdw blurRad="38100" dist="38100" dir="2700000" algn="tl">
                    <a:srgbClr val="000000">
                      <a:alpha val="43137"/>
                    </a:srgbClr>
                  </a:outerShdw>
                </a:effectLst>
                <a:latin typeface="Candara" pitchFamily="34" charset="0"/>
              </a:rPr>
              <a:t>you love the ‘you’ you hide</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If I but call your name?</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Will you quell the fear inside</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And never be the same?</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Will you use the faith you’ve found</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To reshape the world around,</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Through my sight and touch and sound</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In you and you in me?</a:t>
            </a: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endParaRPr lang="en-US" sz="1600" dirty="0">
              <a:solidFill>
                <a:schemeClr val="bg1"/>
              </a:solidFill>
            </a:endParaRPr>
          </a:p>
        </p:txBody>
      </p:sp>
    </p:spTree>
    <p:extLst>
      <p:ext uri="{BB962C8B-B14F-4D97-AF65-F5344CB8AC3E}">
        <p14:creationId xmlns:p14="http://schemas.microsoft.com/office/powerpoint/2010/main" val="160114979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0"/>
            <a:ext cx="9144000" cy="6858000"/>
          </a:xfrm>
        </p:spPr>
        <p:txBody>
          <a:bodyPr>
            <a:normAutofit/>
          </a:bodyPr>
          <a:lstStyle/>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endParaRPr lang="en-US" sz="2800" b="1" dirty="0" smtClean="0">
              <a:solidFill>
                <a:schemeClr val="bg1"/>
              </a:solidFill>
              <a:effectLst>
                <a:outerShdw blurRad="38100" dist="38100" dir="2700000" algn="tl">
                  <a:srgbClr val="000000">
                    <a:alpha val="43137"/>
                  </a:srgbClr>
                </a:outerShdw>
              </a:effectLst>
              <a:latin typeface="Candara" pitchFamily="34" charset="0"/>
            </a:endParaRPr>
          </a:p>
          <a:p>
            <a:pPr marL="0" indent="0" algn="ctr">
              <a:buNone/>
            </a:pPr>
            <a:r>
              <a:rPr lang="en-US" sz="2800" b="1" dirty="0" smtClean="0">
                <a:solidFill>
                  <a:schemeClr val="bg1"/>
                </a:solidFill>
                <a:effectLst>
                  <a:outerShdw blurRad="38100" dist="38100" dir="2700000" algn="tl">
                    <a:srgbClr val="000000">
                      <a:alpha val="43137"/>
                    </a:srgbClr>
                  </a:outerShdw>
                </a:effectLst>
                <a:latin typeface="Candara" pitchFamily="34" charset="0"/>
              </a:rPr>
              <a:t>Lord</a:t>
            </a:r>
            <a:r>
              <a:rPr lang="en-US" sz="2800" b="1" dirty="0">
                <a:solidFill>
                  <a:schemeClr val="bg1"/>
                </a:solidFill>
                <a:effectLst>
                  <a:outerShdw blurRad="38100" dist="38100" dir="2700000" algn="tl">
                    <a:srgbClr val="000000">
                      <a:alpha val="43137"/>
                    </a:srgbClr>
                  </a:outerShdw>
                </a:effectLst>
                <a:latin typeface="Candara" pitchFamily="34" charset="0"/>
              </a:rPr>
              <a:t>, your summons echoes true</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When you but call my name.</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Let me turn and follow you</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And never be the same.</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In your company I’ll go</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Where your love and footsteps show.</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Thus I’ll move and live and grow</a:t>
            </a:r>
          </a:p>
          <a:p>
            <a:pPr marL="0" indent="0" algn="ctr">
              <a:buNone/>
            </a:pPr>
            <a:r>
              <a:rPr lang="en-US" sz="2800" b="1" dirty="0">
                <a:solidFill>
                  <a:schemeClr val="bg1"/>
                </a:solidFill>
                <a:effectLst>
                  <a:outerShdw blurRad="38100" dist="38100" dir="2700000" algn="tl">
                    <a:srgbClr val="000000">
                      <a:alpha val="43137"/>
                    </a:srgbClr>
                  </a:outerShdw>
                </a:effectLst>
                <a:latin typeface="Candara" pitchFamily="34" charset="0"/>
              </a:rPr>
              <a:t>In you and you in me.</a:t>
            </a: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8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dirty="0">
              <a:solidFill>
                <a:schemeClr val="bg1"/>
              </a:solidFill>
              <a:effectLst>
                <a:outerShdw blurRad="38100" dist="38100" dir="2700000" algn="tl">
                  <a:srgbClr val="000000">
                    <a:alpha val="43137"/>
                  </a:srgbClr>
                </a:outerShdw>
              </a:effectLst>
              <a:latin typeface="Candara" pitchFamily="34" charset="0"/>
            </a:endParaRPr>
          </a:p>
          <a:p>
            <a:pPr marL="0" indent="0" algn="r">
              <a:buNone/>
            </a:pPr>
            <a:endParaRPr lang="en-US" sz="1200" b="0" dirty="0" smtClean="0">
              <a:solidFill>
                <a:schemeClr val="bg1"/>
              </a:solidFill>
              <a:effectLst>
                <a:outerShdw blurRad="38100" dist="38100" dir="2700000" algn="tl">
                  <a:srgbClr val="000000">
                    <a:alpha val="43137"/>
                  </a:srgbClr>
                </a:outerShdw>
              </a:effectLst>
              <a:latin typeface="Candara" pitchFamily="34" charset="0"/>
            </a:endParaRPr>
          </a:p>
          <a:p>
            <a:endParaRPr lang="en-US" sz="1600" dirty="0">
              <a:solidFill>
                <a:schemeClr val="bg1"/>
              </a:solidFill>
            </a:endParaRPr>
          </a:p>
        </p:txBody>
      </p:sp>
    </p:spTree>
    <p:extLst>
      <p:ext uri="{BB962C8B-B14F-4D97-AF65-F5344CB8AC3E}">
        <p14:creationId xmlns:p14="http://schemas.microsoft.com/office/powerpoint/2010/main" val="25207287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104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0"/>
            <a:ext cx="9144000" cy="6932613"/>
          </a:xfrm>
          <a:prstGeom prst="rect">
            <a:avLst/>
          </a:prstGeom>
          <a:solidFill>
            <a:schemeClr val="tx1"/>
          </a:solidFill>
          <a:ln w="9525">
            <a:noFill/>
            <a:miter lim="800000"/>
            <a:headEnd/>
            <a:tailEnd/>
          </a:ln>
        </p:spPr>
        <p:txBody>
          <a:bodyPr>
            <a:spAutoFit/>
          </a:bodyPr>
          <a:lstStyle/>
          <a:p>
            <a:pPr>
              <a:spcBef>
                <a:spcPct val="50000"/>
              </a:spcBef>
            </a:pPr>
            <a:endParaRPr lang="en-US" dirty="0">
              <a:latin typeface="Arial Unicode MS" pitchFamily="34" charset="-128"/>
            </a:endParaRPr>
          </a:p>
          <a:p>
            <a:pPr>
              <a:spcBef>
                <a:spcPct val="50000"/>
              </a:spcBef>
            </a:pPr>
            <a:endParaRPr lang="en-US" dirty="0">
              <a:latin typeface="Arial Unicode MS" pitchFamily="34" charset="-128"/>
            </a:endParaRPr>
          </a:p>
          <a:p>
            <a:pPr>
              <a:spcBef>
                <a:spcPct val="50000"/>
              </a:spcBef>
            </a:pPr>
            <a:endParaRPr lang="en-US" dirty="0">
              <a:latin typeface="Arial Unicode MS" pitchFamily="34" charset="-128"/>
            </a:endParaRPr>
          </a:p>
          <a:p>
            <a:pPr>
              <a:spcBef>
                <a:spcPct val="50000"/>
              </a:spcBef>
            </a:pPr>
            <a:endParaRPr lang="en-US" dirty="0">
              <a:latin typeface="Arial Unicode MS" pitchFamily="34" charset="-128"/>
            </a:endParaRPr>
          </a:p>
          <a:p>
            <a:pPr>
              <a:spcBef>
                <a:spcPct val="50000"/>
              </a:spcBef>
            </a:pPr>
            <a:endParaRPr lang="en-US" dirty="0">
              <a:latin typeface="Arial Unicode MS" pitchFamily="34" charset="-128"/>
            </a:endParaRPr>
          </a:p>
          <a:p>
            <a:pPr>
              <a:spcBef>
                <a:spcPct val="50000"/>
              </a:spcBef>
            </a:pPr>
            <a:endParaRPr lang="en-US" dirty="0">
              <a:latin typeface="Arial Unicode MS" pitchFamily="34" charset="-128"/>
            </a:endParaRPr>
          </a:p>
          <a:p>
            <a:pPr>
              <a:spcBef>
                <a:spcPct val="50000"/>
              </a:spcBef>
            </a:pPr>
            <a:endParaRPr lang="en-US" dirty="0">
              <a:latin typeface="Arial Unicode MS" pitchFamily="34" charset="-128"/>
            </a:endParaRPr>
          </a:p>
          <a:p>
            <a:pPr>
              <a:spcBef>
                <a:spcPct val="50000"/>
              </a:spcBef>
            </a:pPr>
            <a:endParaRPr lang="en-US" dirty="0">
              <a:latin typeface="Arial Unicode MS" pitchFamily="34" charset="-128"/>
            </a:endParaRPr>
          </a:p>
          <a:p>
            <a:pPr>
              <a:spcBef>
                <a:spcPct val="50000"/>
              </a:spcBef>
            </a:pPr>
            <a:endParaRPr lang="en-US" dirty="0">
              <a:latin typeface="Arial Unicode MS" pitchFamily="34" charset="-128"/>
            </a:endParaRPr>
          </a:p>
          <a:p>
            <a:pPr>
              <a:spcBef>
                <a:spcPct val="50000"/>
              </a:spcBef>
            </a:pPr>
            <a:endParaRPr lang="en-US" dirty="0">
              <a:latin typeface="Arial Unicode MS" pitchFamily="34" charset="-128"/>
            </a:endParaRPr>
          </a:p>
          <a:p>
            <a:pPr>
              <a:spcBef>
                <a:spcPct val="50000"/>
              </a:spcBef>
            </a:pPr>
            <a:endParaRPr lang="en-US" dirty="0">
              <a:latin typeface="Arial Unicode MS" pitchFamily="34" charset="-128"/>
            </a:endParaRPr>
          </a:p>
        </p:txBody>
      </p:sp>
      <p:sp>
        <p:nvSpPr>
          <p:cNvPr id="4109" name="Text Box 14"/>
          <p:cNvSpPr txBox="1">
            <a:spLocks noChangeArrowheads="1"/>
          </p:cNvSpPr>
          <p:nvPr/>
        </p:nvSpPr>
        <p:spPr bwMode="auto">
          <a:xfrm>
            <a:off x="228600" y="304800"/>
            <a:ext cx="8610600" cy="6300788"/>
          </a:xfrm>
          <a:prstGeom prst="rect">
            <a:avLst/>
          </a:prstGeom>
          <a:solidFill>
            <a:schemeClr val="tx1"/>
          </a:solidFill>
          <a:ln w="9525">
            <a:solidFill>
              <a:schemeClr val="tx1"/>
            </a:solidFill>
            <a:miter lim="800000"/>
            <a:headEnd/>
            <a:tailEnd/>
          </a:ln>
        </p:spPr>
        <p:txBody>
          <a:bodyPr>
            <a:spAutoFit/>
          </a:bodyPr>
          <a:lstStyle/>
          <a:p>
            <a:pPr>
              <a:spcBef>
                <a:spcPct val="50000"/>
              </a:spcBef>
            </a:pPr>
            <a:endParaRPr lang="en-US">
              <a:latin typeface="Arial Unicode MS" pitchFamily="34" charset="-128"/>
            </a:endParaRPr>
          </a:p>
          <a:p>
            <a:pPr>
              <a:spcBef>
                <a:spcPct val="50000"/>
              </a:spcBef>
            </a:pPr>
            <a:endParaRPr lang="en-US">
              <a:latin typeface="Arial Unicode MS" pitchFamily="34" charset="-128"/>
            </a:endParaRPr>
          </a:p>
          <a:p>
            <a:pPr>
              <a:spcBef>
                <a:spcPct val="50000"/>
              </a:spcBef>
            </a:pPr>
            <a:endParaRPr lang="en-US">
              <a:latin typeface="Arial Unicode MS" pitchFamily="34" charset="-128"/>
            </a:endParaRPr>
          </a:p>
          <a:p>
            <a:pPr>
              <a:spcBef>
                <a:spcPct val="50000"/>
              </a:spcBef>
            </a:pPr>
            <a:endParaRPr lang="en-US">
              <a:latin typeface="Arial Unicode MS" pitchFamily="34" charset="-128"/>
            </a:endParaRPr>
          </a:p>
          <a:p>
            <a:pPr>
              <a:spcBef>
                <a:spcPct val="50000"/>
              </a:spcBef>
            </a:pPr>
            <a:endParaRPr lang="en-US">
              <a:latin typeface="Arial Unicode MS" pitchFamily="34" charset="-128"/>
            </a:endParaRPr>
          </a:p>
          <a:p>
            <a:pPr>
              <a:spcBef>
                <a:spcPct val="50000"/>
              </a:spcBef>
            </a:pPr>
            <a:endParaRPr lang="en-US">
              <a:latin typeface="Arial Unicode MS" pitchFamily="34" charset="-128"/>
            </a:endParaRPr>
          </a:p>
          <a:p>
            <a:pPr>
              <a:spcBef>
                <a:spcPct val="50000"/>
              </a:spcBef>
            </a:pPr>
            <a:endParaRPr lang="en-US">
              <a:latin typeface="Arial Unicode MS" pitchFamily="34" charset="-128"/>
            </a:endParaRPr>
          </a:p>
          <a:p>
            <a:pPr>
              <a:spcBef>
                <a:spcPct val="50000"/>
              </a:spcBef>
            </a:pPr>
            <a:endParaRPr lang="en-US">
              <a:latin typeface="Arial Unicode MS" pitchFamily="34" charset="-128"/>
            </a:endParaRPr>
          </a:p>
          <a:p>
            <a:pPr>
              <a:spcBef>
                <a:spcPct val="50000"/>
              </a:spcBef>
            </a:pPr>
            <a:endParaRPr lang="en-US">
              <a:latin typeface="Arial Unicode MS" pitchFamily="34" charset="-128"/>
            </a:endParaRPr>
          </a:p>
          <a:p>
            <a:pPr>
              <a:spcBef>
                <a:spcPct val="50000"/>
              </a:spcBef>
            </a:pPr>
            <a:endParaRPr lang="en-US">
              <a:latin typeface="Arial Unicode MS" pitchFamily="34" charset="-128"/>
            </a:endParaRPr>
          </a:p>
        </p:txBody>
      </p:sp>
      <p:sp>
        <p:nvSpPr>
          <p:cNvPr id="15" name="TextBox 14"/>
          <p:cNvSpPr txBox="1"/>
          <p:nvPr/>
        </p:nvSpPr>
        <p:spPr>
          <a:xfrm>
            <a:off x="0" y="0"/>
            <a:ext cx="9144000" cy="6986528"/>
          </a:xfrm>
          <a:prstGeom prst="rect">
            <a:avLst/>
          </a:prstGeom>
          <a:solidFill>
            <a:schemeClr val="tx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099" name="Text Box 3"/>
          <p:cNvSpPr txBox="1">
            <a:spLocks noChangeArrowheads="1"/>
          </p:cNvSpPr>
          <p:nvPr/>
        </p:nvSpPr>
        <p:spPr bwMode="auto">
          <a:xfrm>
            <a:off x="914400" y="3581400"/>
            <a:ext cx="4343400" cy="1343025"/>
          </a:xfrm>
          <a:prstGeom prst="rect">
            <a:avLst/>
          </a:prstGeom>
          <a:solidFill>
            <a:schemeClr val="tx1"/>
          </a:solidFill>
          <a:ln w="9525" algn="in">
            <a:noFill/>
            <a:miter lim="800000"/>
            <a:headEnd/>
            <a:tailEnd/>
          </a:ln>
        </p:spPr>
        <p:txBody>
          <a:bodyPr lIns="36576" tIns="36576" rIns="36576" bIns="36576"/>
          <a:lstStyle/>
          <a:p>
            <a:pPr algn="l"/>
            <a:r>
              <a:rPr lang="en-US" sz="1600" dirty="0">
                <a:solidFill>
                  <a:srgbClr val="000000"/>
                </a:solidFill>
                <a:latin typeface="Arial" charset="0"/>
              </a:rPr>
              <a:t>My Decision Today!</a:t>
            </a:r>
          </a:p>
          <a:p>
            <a:pPr algn="l"/>
            <a:r>
              <a:rPr lang="en-US" sz="1600" b="0" dirty="0" err="1" smtClean="0">
                <a:solidFill>
                  <a:srgbClr val="000000"/>
                </a:solidFill>
                <a:latin typeface="Wingdings" pitchFamily="2" charset="2"/>
              </a:rPr>
              <a:t>r</a:t>
            </a:r>
            <a:r>
              <a:rPr lang="en-US" sz="1600" b="0" dirty="0" err="1" smtClean="0">
                <a:solidFill>
                  <a:srgbClr val="000000"/>
                </a:solidFill>
                <a:latin typeface="Arial" charset="0"/>
              </a:rPr>
              <a:t>I</a:t>
            </a:r>
            <a:r>
              <a:rPr lang="en-US" sz="1600" dirty="0" smtClean="0">
                <a:solidFill>
                  <a:srgbClr val="000000"/>
                </a:solidFill>
                <a:latin typeface="Arial" charset="0"/>
              </a:rPr>
              <a:t> </a:t>
            </a:r>
            <a:r>
              <a:rPr lang="en-US" sz="1600" b="0" dirty="0">
                <a:solidFill>
                  <a:srgbClr val="000000"/>
                </a:solidFill>
                <a:latin typeface="Arial" charset="0"/>
              </a:rPr>
              <a:t>prayed to receive Christ</a:t>
            </a:r>
            <a:br>
              <a:rPr lang="en-US" sz="1600" b="0" dirty="0">
                <a:solidFill>
                  <a:srgbClr val="000000"/>
                </a:solidFill>
                <a:latin typeface="Arial" charset="0"/>
              </a:rPr>
            </a:br>
            <a:r>
              <a:rPr lang="en-US" sz="1600" b="0" dirty="0" err="1" smtClean="0">
                <a:solidFill>
                  <a:srgbClr val="000000"/>
                </a:solidFill>
                <a:latin typeface="Wingdings" pitchFamily="2" charset="2"/>
              </a:rPr>
              <a:t>r</a:t>
            </a:r>
            <a:r>
              <a:rPr lang="en-US" sz="1600" b="0" dirty="0" err="1" smtClean="0">
                <a:solidFill>
                  <a:srgbClr val="000000"/>
                </a:solidFill>
                <a:latin typeface="Arial" charset="0"/>
              </a:rPr>
              <a:t>I’m</a:t>
            </a:r>
            <a:r>
              <a:rPr lang="en-US" sz="1600" b="0" dirty="0" smtClean="0">
                <a:solidFill>
                  <a:srgbClr val="000000"/>
                </a:solidFill>
                <a:latin typeface="Arial" charset="0"/>
              </a:rPr>
              <a:t> </a:t>
            </a:r>
            <a:r>
              <a:rPr lang="en-US" sz="1600" b="0" dirty="0">
                <a:solidFill>
                  <a:srgbClr val="000000"/>
                </a:solidFill>
                <a:latin typeface="Arial" charset="0"/>
              </a:rPr>
              <a:t>renewing my commitment to Christ</a:t>
            </a:r>
            <a:br>
              <a:rPr lang="en-US" sz="1600" b="0" dirty="0">
                <a:solidFill>
                  <a:srgbClr val="000000"/>
                </a:solidFill>
                <a:latin typeface="Arial" charset="0"/>
              </a:rPr>
            </a:br>
            <a:r>
              <a:rPr lang="en-US" sz="1600" b="0" dirty="0" err="1">
                <a:solidFill>
                  <a:srgbClr val="000000"/>
                </a:solidFill>
                <a:latin typeface="Wingdings" pitchFamily="2" charset="2"/>
              </a:rPr>
              <a:t>r</a:t>
            </a:r>
            <a:r>
              <a:rPr lang="en-US" sz="1600" b="0" dirty="0" err="1">
                <a:solidFill>
                  <a:srgbClr val="000000"/>
                </a:solidFill>
                <a:latin typeface="Arial" charset="0"/>
              </a:rPr>
              <a:t>I’m</a:t>
            </a:r>
            <a:r>
              <a:rPr lang="en-US" sz="1600" b="0" dirty="0">
                <a:solidFill>
                  <a:srgbClr val="000000"/>
                </a:solidFill>
                <a:latin typeface="Arial" charset="0"/>
              </a:rPr>
              <a:t> interested in Membership</a:t>
            </a:r>
          </a:p>
          <a:p>
            <a:pPr algn="l"/>
            <a:r>
              <a:rPr lang="en-US" sz="1600" b="0" dirty="0" err="1">
                <a:solidFill>
                  <a:srgbClr val="000000"/>
                </a:solidFill>
                <a:latin typeface="Wingdings" pitchFamily="2" charset="2"/>
              </a:rPr>
              <a:t>r</a:t>
            </a:r>
            <a:r>
              <a:rPr lang="en-US" sz="1600" b="0" dirty="0" err="1">
                <a:solidFill>
                  <a:srgbClr val="000000"/>
                </a:solidFill>
                <a:latin typeface="Arial" charset="0"/>
              </a:rPr>
              <a:t>I’d</a:t>
            </a:r>
            <a:r>
              <a:rPr lang="en-US" sz="1600" b="0" dirty="0">
                <a:solidFill>
                  <a:srgbClr val="000000"/>
                </a:solidFill>
                <a:latin typeface="Arial" charset="0"/>
              </a:rPr>
              <a:t> like to talk to the pastor</a:t>
            </a:r>
            <a:br>
              <a:rPr lang="en-US" sz="1600" b="0" dirty="0">
                <a:solidFill>
                  <a:srgbClr val="000000"/>
                </a:solidFill>
                <a:latin typeface="Arial" charset="0"/>
              </a:rPr>
            </a:br>
            <a:r>
              <a:rPr lang="en-US" sz="1600" b="0" dirty="0">
                <a:solidFill>
                  <a:srgbClr val="000000"/>
                </a:solidFill>
                <a:latin typeface="Wingdings" pitchFamily="2" charset="2"/>
              </a:rPr>
              <a:t>r</a:t>
            </a:r>
            <a:r>
              <a:rPr lang="en-US" sz="1600" b="0" dirty="0">
                <a:solidFill>
                  <a:srgbClr val="000000"/>
                </a:solidFill>
                <a:latin typeface="Arial" charset="0"/>
              </a:rPr>
              <a:t> I’d like more information about...</a:t>
            </a:r>
            <a:br>
              <a:rPr lang="en-US" sz="1600" b="0" dirty="0">
                <a:solidFill>
                  <a:srgbClr val="000000"/>
                </a:solidFill>
                <a:latin typeface="Arial" charset="0"/>
              </a:rPr>
            </a:br>
            <a:endParaRPr lang="en-US" sz="1600" b="0" dirty="0">
              <a:solidFill>
                <a:srgbClr val="000000"/>
              </a:solidFill>
              <a:latin typeface="Arial" charset="0"/>
            </a:endParaRPr>
          </a:p>
          <a:p>
            <a:pPr algn="l"/>
            <a:endParaRPr lang="en-US" sz="1600" b="0" dirty="0">
              <a:solidFill>
                <a:srgbClr val="000000"/>
              </a:solidFill>
              <a:latin typeface="Arial" charset="0"/>
            </a:endParaRPr>
          </a:p>
          <a:p>
            <a:pPr algn="l"/>
            <a:endParaRPr lang="en-US" sz="1600" dirty="0">
              <a:latin typeface="Arial Unicode MS" pitchFamily="34" charset="-128"/>
            </a:endParaRPr>
          </a:p>
        </p:txBody>
      </p:sp>
      <p:sp>
        <p:nvSpPr>
          <p:cNvPr id="4100" name="Text Box 5"/>
          <p:cNvSpPr txBox="1">
            <a:spLocks noChangeArrowheads="1"/>
          </p:cNvSpPr>
          <p:nvPr/>
        </p:nvSpPr>
        <p:spPr bwMode="auto">
          <a:xfrm>
            <a:off x="609600" y="457200"/>
            <a:ext cx="8001000" cy="838200"/>
          </a:xfrm>
          <a:prstGeom prst="rect">
            <a:avLst/>
          </a:prstGeom>
          <a:solidFill>
            <a:schemeClr val="tx1"/>
          </a:solidFill>
          <a:ln w="9525" algn="in">
            <a:noFill/>
            <a:miter lim="800000"/>
            <a:headEnd/>
            <a:tailEnd/>
          </a:ln>
        </p:spPr>
        <p:txBody>
          <a:bodyPr lIns="36576" tIns="36576" rIns="36576" bIns="36576"/>
          <a:lstStyle/>
          <a:p>
            <a:r>
              <a:rPr lang="en-US" sz="1400" b="0" dirty="0">
                <a:solidFill>
                  <a:srgbClr val="800000"/>
                </a:solidFill>
                <a:latin typeface="Brush Script MT" pitchFamily="66" charset="0"/>
              </a:rPr>
              <a:t>       </a:t>
            </a:r>
            <a:r>
              <a:rPr lang="en-US" sz="2400" b="0" dirty="0">
                <a:solidFill>
                  <a:srgbClr val="800000"/>
                </a:solidFill>
                <a:latin typeface="Brush Script MT" pitchFamily="66" charset="0"/>
              </a:rPr>
              <a:t>Cherry Grove Friends Church</a:t>
            </a:r>
          </a:p>
          <a:p>
            <a:pPr algn="r"/>
            <a:r>
              <a:rPr lang="en-US" sz="1800" b="0" dirty="0">
                <a:solidFill>
                  <a:srgbClr val="000000"/>
                </a:solidFill>
                <a:latin typeface="Bookman Old Style" pitchFamily="18" charset="0"/>
              </a:rPr>
              <a:t>       </a:t>
            </a:r>
            <a:endParaRPr lang="en-US" dirty="0">
              <a:latin typeface="Arial Unicode MS" pitchFamily="34" charset="-128"/>
            </a:endParaRPr>
          </a:p>
        </p:txBody>
      </p:sp>
      <p:sp>
        <p:nvSpPr>
          <p:cNvPr id="4101" name="Line 6"/>
          <p:cNvSpPr>
            <a:spLocks noChangeShapeType="1"/>
          </p:cNvSpPr>
          <p:nvPr/>
        </p:nvSpPr>
        <p:spPr bwMode="auto">
          <a:xfrm flipV="1">
            <a:off x="3003550" y="838200"/>
            <a:ext cx="3321050" cy="33338"/>
          </a:xfrm>
          <a:prstGeom prst="line">
            <a:avLst/>
          </a:prstGeom>
          <a:noFill/>
          <a:ln w="19050">
            <a:solidFill>
              <a:srgbClr val="000000"/>
            </a:solidFill>
            <a:round/>
            <a:headEnd/>
            <a:tailEnd/>
          </a:ln>
        </p:spPr>
        <p:txBody>
          <a:bodyPr lIns="36576" tIns="36576" rIns="36576" bIns="36576"/>
          <a:lstStyle/>
          <a:p>
            <a:endParaRPr lang="en-US"/>
          </a:p>
        </p:txBody>
      </p:sp>
      <p:pic>
        <p:nvPicPr>
          <p:cNvPr id="4102" name="Picture 7" descr="fd00075_"/>
          <p:cNvPicPr>
            <a:picLocks noChangeAspect="1" noChangeArrowheads="1"/>
          </p:cNvPicPr>
          <p:nvPr/>
        </p:nvPicPr>
        <p:blipFill>
          <a:blip r:embed="rId3" cstate="screen"/>
          <a:srcRect/>
          <a:stretch>
            <a:fillRect/>
          </a:stretch>
        </p:blipFill>
        <p:spPr bwMode="auto">
          <a:xfrm>
            <a:off x="2762250" y="762000"/>
            <a:ext cx="514350" cy="439738"/>
          </a:xfrm>
          <a:prstGeom prst="rect">
            <a:avLst/>
          </a:prstGeom>
          <a:noFill/>
          <a:ln w="9525" algn="in">
            <a:noFill/>
            <a:miter lim="800000"/>
            <a:headEnd/>
            <a:tailEnd/>
          </a:ln>
        </p:spPr>
      </p:pic>
      <p:sp>
        <p:nvSpPr>
          <p:cNvPr id="4103" name="Text Box 8"/>
          <p:cNvSpPr txBox="1">
            <a:spLocks noChangeArrowheads="1"/>
          </p:cNvSpPr>
          <p:nvPr/>
        </p:nvSpPr>
        <p:spPr bwMode="auto">
          <a:xfrm>
            <a:off x="3200400" y="990600"/>
            <a:ext cx="3124200" cy="381000"/>
          </a:xfrm>
          <a:prstGeom prst="rect">
            <a:avLst/>
          </a:prstGeom>
          <a:noFill/>
          <a:ln w="9525" algn="in">
            <a:noFill/>
            <a:miter lim="800000"/>
            <a:headEnd/>
            <a:tailEnd/>
          </a:ln>
        </p:spPr>
        <p:txBody>
          <a:bodyPr lIns="36576" tIns="36576" rIns="36576" bIns="36576"/>
          <a:lstStyle/>
          <a:p>
            <a:r>
              <a:rPr lang="en-US" sz="1600" b="0">
                <a:solidFill>
                  <a:srgbClr val="000000"/>
                </a:solidFill>
                <a:latin typeface="Times New Roman" pitchFamily="18" charset="0"/>
              </a:rPr>
              <a:t>Today’s Date: __________________</a:t>
            </a:r>
            <a:endParaRPr lang="en-US" sz="1600">
              <a:latin typeface="Arial Unicode MS" pitchFamily="34" charset="-128"/>
            </a:endParaRPr>
          </a:p>
        </p:txBody>
      </p:sp>
      <p:sp>
        <p:nvSpPr>
          <p:cNvPr id="4104" name="Text Box 9"/>
          <p:cNvSpPr txBox="1">
            <a:spLocks noChangeArrowheads="1"/>
          </p:cNvSpPr>
          <p:nvPr/>
        </p:nvSpPr>
        <p:spPr bwMode="auto">
          <a:xfrm>
            <a:off x="914400" y="1524000"/>
            <a:ext cx="7467600" cy="1143000"/>
          </a:xfrm>
          <a:prstGeom prst="rect">
            <a:avLst/>
          </a:prstGeom>
          <a:solidFill>
            <a:schemeClr val="tx1"/>
          </a:solidFill>
          <a:ln w="9525" algn="in">
            <a:noFill/>
            <a:miter lim="800000"/>
            <a:headEnd/>
            <a:tailEnd/>
          </a:ln>
        </p:spPr>
        <p:txBody>
          <a:bodyPr lIns="36576" tIns="36576" rIns="36576" bIns="36576"/>
          <a:lstStyle/>
          <a:p>
            <a:endParaRPr lang="en-US" sz="1000" b="0" dirty="0">
              <a:solidFill>
                <a:srgbClr val="000000"/>
              </a:solidFill>
              <a:latin typeface="Arial" charset="0"/>
            </a:endParaRPr>
          </a:p>
          <a:p>
            <a:r>
              <a:rPr lang="en-US" sz="1600" b="0" dirty="0">
                <a:solidFill>
                  <a:srgbClr val="000000"/>
                </a:solidFill>
                <a:latin typeface="Arial" charset="0"/>
              </a:rPr>
              <a:t>Name: ________________________________________________</a:t>
            </a:r>
            <a:br>
              <a:rPr lang="en-US" sz="1600" b="0" dirty="0">
                <a:solidFill>
                  <a:srgbClr val="000000"/>
                </a:solidFill>
                <a:latin typeface="Arial" charset="0"/>
              </a:rPr>
            </a:br>
            <a:r>
              <a:rPr lang="en-US" sz="1600" b="0" dirty="0">
                <a:solidFill>
                  <a:srgbClr val="000000"/>
                </a:solidFill>
                <a:latin typeface="Arial" charset="0"/>
              </a:rPr>
              <a:t>Address: ______________________________________________</a:t>
            </a:r>
            <a:br>
              <a:rPr lang="en-US" sz="1600" b="0" dirty="0">
                <a:solidFill>
                  <a:srgbClr val="000000"/>
                </a:solidFill>
                <a:latin typeface="Arial" charset="0"/>
              </a:rPr>
            </a:br>
            <a:r>
              <a:rPr lang="en-US" sz="1600" b="0" dirty="0">
                <a:solidFill>
                  <a:srgbClr val="000000"/>
                </a:solidFill>
                <a:latin typeface="Arial" charset="0"/>
              </a:rPr>
              <a:t>City, State, Zip: _________________________________________</a:t>
            </a:r>
            <a:br>
              <a:rPr lang="en-US" sz="1600" b="0" dirty="0">
                <a:solidFill>
                  <a:srgbClr val="000000"/>
                </a:solidFill>
                <a:latin typeface="Arial" charset="0"/>
              </a:rPr>
            </a:br>
            <a:r>
              <a:rPr lang="en-US" sz="1600" b="0" dirty="0">
                <a:solidFill>
                  <a:srgbClr val="000000"/>
                </a:solidFill>
                <a:latin typeface="Arial" charset="0"/>
              </a:rPr>
              <a:t>Phone: ________________________ Cell: ___________________</a:t>
            </a:r>
            <a:br>
              <a:rPr lang="en-US" sz="1600" b="0" dirty="0">
                <a:solidFill>
                  <a:srgbClr val="000000"/>
                </a:solidFill>
                <a:latin typeface="Arial" charset="0"/>
              </a:rPr>
            </a:br>
            <a:r>
              <a:rPr lang="en-US" sz="1600" b="0" dirty="0">
                <a:solidFill>
                  <a:srgbClr val="000000"/>
                </a:solidFill>
                <a:latin typeface="Arial" charset="0"/>
              </a:rPr>
              <a:t>E-mail: ________________________________________________</a:t>
            </a:r>
            <a:r>
              <a:rPr lang="en-US" sz="1600" b="0" dirty="0">
                <a:solidFill>
                  <a:srgbClr val="000000"/>
                </a:solidFill>
                <a:latin typeface="Times New Roman" pitchFamily="18" charset="0"/>
              </a:rPr>
              <a:t/>
            </a:r>
            <a:br>
              <a:rPr lang="en-US" sz="1600" b="0" dirty="0">
                <a:solidFill>
                  <a:srgbClr val="000000"/>
                </a:solidFill>
                <a:latin typeface="Times New Roman" pitchFamily="18" charset="0"/>
              </a:rPr>
            </a:br>
            <a:endParaRPr lang="en-US" sz="1600" dirty="0">
              <a:latin typeface="Arial Unicode MS" pitchFamily="34" charset="-128"/>
            </a:endParaRPr>
          </a:p>
        </p:txBody>
      </p:sp>
      <p:sp>
        <p:nvSpPr>
          <p:cNvPr id="4105" name="Text Box 10"/>
          <p:cNvSpPr txBox="1">
            <a:spLocks noChangeArrowheads="1"/>
          </p:cNvSpPr>
          <p:nvPr/>
        </p:nvSpPr>
        <p:spPr bwMode="auto">
          <a:xfrm>
            <a:off x="4724400" y="3657600"/>
            <a:ext cx="4114800" cy="1257300"/>
          </a:xfrm>
          <a:prstGeom prst="rect">
            <a:avLst/>
          </a:prstGeom>
          <a:solidFill>
            <a:schemeClr val="tx1"/>
          </a:solidFill>
          <a:ln w="9525" algn="in">
            <a:noFill/>
            <a:miter lim="800000"/>
            <a:headEnd/>
            <a:tailEnd/>
          </a:ln>
        </p:spPr>
        <p:txBody>
          <a:bodyPr lIns="36576" tIns="36576" rIns="36576" bIns="36576"/>
          <a:lstStyle/>
          <a:p>
            <a:r>
              <a:rPr lang="en-US" sz="1200" dirty="0">
                <a:solidFill>
                  <a:srgbClr val="000000"/>
                </a:solidFill>
                <a:latin typeface="Arial" charset="0"/>
              </a:rPr>
              <a:t>Family Information</a:t>
            </a:r>
            <a:br>
              <a:rPr lang="en-US" sz="1200" dirty="0">
                <a:solidFill>
                  <a:srgbClr val="000000"/>
                </a:solidFill>
                <a:latin typeface="Arial" charset="0"/>
              </a:rPr>
            </a:br>
            <a:r>
              <a:rPr lang="en-US" sz="1200" b="0" dirty="0">
                <a:solidFill>
                  <a:srgbClr val="000000"/>
                </a:solidFill>
                <a:latin typeface="Arial" charset="0"/>
              </a:rPr>
              <a:t>Name	Present	</a:t>
            </a:r>
            <a:r>
              <a:rPr lang="en-US" sz="1200" b="0" dirty="0" err="1">
                <a:solidFill>
                  <a:srgbClr val="000000"/>
                </a:solidFill>
                <a:latin typeface="Arial" charset="0"/>
              </a:rPr>
              <a:t>Birthdate</a:t>
            </a:r>
            <a:r>
              <a:rPr lang="en-US" sz="1200" b="0" dirty="0">
                <a:solidFill>
                  <a:srgbClr val="000000"/>
                </a:solidFill>
                <a:latin typeface="Arial" charset="0"/>
              </a:rPr>
              <a:t/>
            </a:r>
            <a:br>
              <a:rPr lang="en-US" sz="1200" b="0" dirty="0">
                <a:solidFill>
                  <a:srgbClr val="000000"/>
                </a:solidFill>
                <a:latin typeface="Arial" charset="0"/>
              </a:rPr>
            </a:br>
            <a:r>
              <a:rPr lang="en-US" sz="1200" b="0" dirty="0">
                <a:solidFill>
                  <a:srgbClr val="000000"/>
                </a:solidFill>
                <a:latin typeface="Arial" charset="0"/>
              </a:rPr>
              <a:t>_____________      </a:t>
            </a:r>
            <a:r>
              <a:rPr lang="en-US" sz="1200" b="0" dirty="0">
                <a:solidFill>
                  <a:srgbClr val="000000"/>
                </a:solidFill>
                <a:latin typeface="Wingdings" pitchFamily="2" charset="2"/>
              </a:rPr>
              <a:t>r </a:t>
            </a:r>
            <a:r>
              <a:rPr lang="en-US" sz="1200" b="0" dirty="0">
                <a:solidFill>
                  <a:srgbClr val="000000"/>
                </a:solidFill>
                <a:latin typeface="Arial" charset="0"/>
              </a:rPr>
              <a:t>   _____________</a:t>
            </a:r>
            <a:br>
              <a:rPr lang="en-US" sz="1200" b="0" dirty="0">
                <a:solidFill>
                  <a:srgbClr val="000000"/>
                </a:solidFill>
                <a:latin typeface="Arial" charset="0"/>
              </a:rPr>
            </a:br>
            <a:r>
              <a:rPr lang="en-US" sz="1200" b="0" dirty="0">
                <a:solidFill>
                  <a:srgbClr val="000000"/>
                </a:solidFill>
                <a:latin typeface="Arial" charset="0"/>
              </a:rPr>
              <a:t>_____________      </a:t>
            </a:r>
            <a:r>
              <a:rPr lang="en-US" sz="1200" b="0" dirty="0">
                <a:solidFill>
                  <a:srgbClr val="000000"/>
                </a:solidFill>
                <a:latin typeface="Wingdings" pitchFamily="2" charset="2"/>
              </a:rPr>
              <a:t>r </a:t>
            </a:r>
            <a:r>
              <a:rPr lang="en-US" sz="1200" b="0" dirty="0">
                <a:solidFill>
                  <a:srgbClr val="000000"/>
                </a:solidFill>
                <a:latin typeface="Arial" charset="0"/>
              </a:rPr>
              <a:t>   _____________</a:t>
            </a:r>
            <a:br>
              <a:rPr lang="en-US" sz="1200" b="0" dirty="0">
                <a:solidFill>
                  <a:srgbClr val="000000"/>
                </a:solidFill>
                <a:latin typeface="Arial" charset="0"/>
              </a:rPr>
            </a:br>
            <a:r>
              <a:rPr lang="en-US" sz="1200" b="0" dirty="0">
                <a:solidFill>
                  <a:srgbClr val="000000"/>
                </a:solidFill>
                <a:latin typeface="Arial" charset="0"/>
              </a:rPr>
              <a:t>_____________      </a:t>
            </a:r>
            <a:r>
              <a:rPr lang="en-US" sz="1200" b="0" dirty="0">
                <a:solidFill>
                  <a:srgbClr val="000000"/>
                </a:solidFill>
                <a:latin typeface="Wingdings" pitchFamily="2" charset="2"/>
              </a:rPr>
              <a:t>r </a:t>
            </a:r>
            <a:r>
              <a:rPr lang="en-US" sz="1200" b="0" dirty="0">
                <a:solidFill>
                  <a:srgbClr val="000000"/>
                </a:solidFill>
                <a:latin typeface="Arial" charset="0"/>
              </a:rPr>
              <a:t>   _____________</a:t>
            </a:r>
            <a:br>
              <a:rPr lang="en-US" sz="1200" b="0" dirty="0">
                <a:solidFill>
                  <a:srgbClr val="000000"/>
                </a:solidFill>
                <a:latin typeface="Arial" charset="0"/>
              </a:rPr>
            </a:br>
            <a:r>
              <a:rPr lang="en-US" sz="1200" b="0" dirty="0">
                <a:solidFill>
                  <a:srgbClr val="000000"/>
                </a:solidFill>
                <a:latin typeface="Arial" charset="0"/>
              </a:rPr>
              <a:t>_____________      </a:t>
            </a:r>
            <a:r>
              <a:rPr lang="en-US" sz="1200" b="0" dirty="0">
                <a:solidFill>
                  <a:srgbClr val="000000"/>
                </a:solidFill>
                <a:latin typeface="Wingdings" pitchFamily="2" charset="2"/>
              </a:rPr>
              <a:t>r </a:t>
            </a:r>
            <a:r>
              <a:rPr lang="en-US" sz="1200" b="0" dirty="0">
                <a:solidFill>
                  <a:srgbClr val="000000"/>
                </a:solidFill>
                <a:latin typeface="Arial" charset="0"/>
              </a:rPr>
              <a:t>   _____________</a:t>
            </a:r>
            <a:br>
              <a:rPr lang="en-US" sz="1200" b="0" dirty="0">
                <a:solidFill>
                  <a:srgbClr val="000000"/>
                </a:solidFill>
                <a:latin typeface="Arial" charset="0"/>
              </a:rPr>
            </a:br>
            <a:r>
              <a:rPr lang="en-US" sz="1200" b="0" dirty="0">
                <a:solidFill>
                  <a:srgbClr val="000000"/>
                </a:solidFill>
                <a:latin typeface="Arial" charset="0"/>
              </a:rPr>
              <a:t>_____________      </a:t>
            </a:r>
            <a:r>
              <a:rPr lang="en-US" sz="1200" b="0" dirty="0">
                <a:solidFill>
                  <a:srgbClr val="000000"/>
                </a:solidFill>
                <a:latin typeface="Wingdings" pitchFamily="2" charset="2"/>
              </a:rPr>
              <a:t>r </a:t>
            </a:r>
            <a:r>
              <a:rPr lang="en-US" sz="1200" b="0" dirty="0">
                <a:solidFill>
                  <a:srgbClr val="000000"/>
                </a:solidFill>
                <a:latin typeface="Arial" charset="0"/>
              </a:rPr>
              <a:t>   _____________</a:t>
            </a:r>
            <a:br>
              <a:rPr lang="en-US" sz="1200" b="0" dirty="0">
                <a:solidFill>
                  <a:srgbClr val="000000"/>
                </a:solidFill>
                <a:latin typeface="Arial" charset="0"/>
              </a:rPr>
            </a:br>
            <a:r>
              <a:rPr lang="en-US" sz="1200" b="0" dirty="0">
                <a:solidFill>
                  <a:srgbClr val="000000"/>
                </a:solidFill>
                <a:latin typeface="Arial" charset="0"/>
              </a:rPr>
              <a:t>_____________      </a:t>
            </a:r>
            <a:r>
              <a:rPr lang="en-US" sz="1200" b="0" dirty="0">
                <a:solidFill>
                  <a:srgbClr val="000000"/>
                </a:solidFill>
                <a:latin typeface="Wingdings" pitchFamily="2" charset="2"/>
              </a:rPr>
              <a:t>r </a:t>
            </a:r>
            <a:r>
              <a:rPr lang="en-US" sz="1200" b="0" dirty="0">
                <a:solidFill>
                  <a:srgbClr val="000000"/>
                </a:solidFill>
                <a:latin typeface="Arial" charset="0"/>
              </a:rPr>
              <a:t>   _____________</a:t>
            </a:r>
            <a:br>
              <a:rPr lang="en-US" sz="1200" b="0" dirty="0">
                <a:solidFill>
                  <a:srgbClr val="000000"/>
                </a:solidFill>
                <a:latin typeface="Arial" charset="0"/>
              </a:rPr>
            </a:br>
            <a:r>
              <a:rPr lang="en-US" sz="1200" b="0" dirty="0">
                <a:solidFill>
                  <a:srgbClr val="000000"/>
                </a:solidFill>
                <a:latin typeface="Arial" charset="0"/>
              </a:rPr>
              <a:t>_____________      </a:t>
            </a:r>
            <a:r>
              <a:rPr lang="en-US" sz="1200" b="0" dirty="0">
                <a:solidFill>
                  <a:srgbClr val="000000"/>
                </a:solidFill>
                <a:latin typeface="Wingdings" pitchFamily="2" charset="2"/>
              </a:rPr>
              <a:t>r </a:t>
            </a:r>
            <a:r>
              <a:rPr lang="en-US" sz="1200" b="0" dirty="0">
                <a:solidFill>
                  <a:srgbClr val="000000"/>
                </a:solidFill>
                <a:latin typeface="Arial" charset="0"/>
              </a:rPr>
              <a:t>   _____________</a:t>
            </a:r>
            <a:br>
              <a:rPr lang="en-US" sz="1200" b="0" dirty="0">
                <a:solidFill>
                  <a:srgbClr val="000000"/>
                </a:solidFill>
                <a:latin typeface="Arial" charset="0"/>
              </a:rPr>
            </a:br>
            <a:r>
              <a:rPr lang="en-US" sz="1200" b="0" dirty="0">
                <a:solidFill>
                  <a:srgbClr val="000000"/>
                </a:solidFill>
                <a:latin typeface="Arial" charset="0"/>
              </a:rPr>
              <a:t>_____________      </a:t>
            </a:r>
            <a:r>
              <a:rPr lang="en-US" sz="1200" b="0" dirty="0">
                <a:solidFill>
                  <a:srgbClr val="000000"/>
                </a:solidFill>
                <a:latin typeface="Wingdings" pitchFamily="2" charset="2"/>
              </a:rPr>
              <a:t>r </a:t>
            </a:r>
            <a:r>
              <a:rPr lang="en-US" sz="1200" b="0" dirty="0">
                <a:solidFill>
                  <a:srgbClr val="000000"/>
                </a:solidFill>
                <a:latin typeface="Arial" charset="0"/>
              </a:rPr>
              <a:t>   _____________</a:t>
            </a:r>
          </a:p>
          <a:p>
            <a:endParaRPr lang="en-US" sz="1200" dirty="0">
              <a:latin typeface="Arial Unicode MS" pitchFamily="34" charset="-128"/>
            </a:endParaRPr>
          </a:p>
        </p:txBody>
      </p:sp>
      <p:sp>
        <p:nvSpPr>
          <p:cNvPr id="4106" name="Text Box 11"/>
          <p:cNvSpPr txBox="1">
            <a:spLocks noChangeArrowheads="1"/>
          </p:cNvSpPr>
          <p:nvPr/>
        </p:nvSpPr>
        <p:spPr bwMode="auto">
          <a:xfrm>
            <a:off x="609600" y="2971800"/>
            <a:ext cx="7086600" cy="400050"/>
          </a:xfrm>
          <a:prstGeom prst="rect">
            <a:avLst/>
          </a:prstGeom>
          <a:solidFill>
            <a:schemeClr val="tx1"/>
          </a:solidFill>
          <a:ln w="9525" algn="in">
            <a:noFill/>
            <a:miter lim="800000"/>
            <a:headEnd/>
            <a:tailEnd/>
          </a:ln>
        </p:spPr>
        <p:txBody>
          <a:bodyPr lIns="36576" tIns="36576" rIns="36576" bIns="36576"/>
          <a:lstStyle/>
          <a:p>
            <a:r>
              <a:rPr lang="en-US" sz="1400" b="0" dirty="0">
                <a:solidFill>
                  <a:srgbClr val="000000"/>
                </a:solidFill>
                <a:latin typeface="Arial" charset="0"/>
              </a:rPr>
              <a:t>Age Group: </a:t>
            </a:r>
            <a:r>
              <a:rPr lang="en-US" sz="1400" b="0" dirty="0" err="1">
                <a:solidFill>
                  <a:srgbClr val="000000"/>
                </a:solidFill>
                <a:latin typeface="Wingdings" pitchFamily="2" charset="2"/>
              </a:rPr>
              <a:t>r</a:t>
            </a:r>
            <a:r>
              <a:rPr lang="en-US" sz="1400" b="0" dirty="0" err="1">
                <a:solidFill>
                  <a:srgbClr val="000000"/>
                </a:solidFill>
                <a:latin typeface="Arial" charset="0"/>
              </a:rPr>
              <a:t>College</a:t>
            </a:r>
            <a:r>
              <a:rPr lang="en-US" sz="1400" b="0" dirty="0">
                <a:solidFill>
                  <a:srgbClr val="000000"/>
                </a:solidFill>
                <a:latin typeface="Arial" charset="0"/>
              </a:rPr>
              <a:t>	</a:t>
            </a:r>
            <a:r>
              <a:rPr lang="en-US" sz="1400" b="0" dirty="0">
                <a:solidFill>
                  <a:srgbClr val="000000"/>
                </a:solidFill>
                <a:latin typeface="Wingdings" pitchFamily="2" charset="2"/>
              </a:rPr>
              <a:t>r</a:t>
            </a:r>
            <a:r>
              <a:rPr lang="en-US" sz="1400" b="0" dirty="0">
                <a:solidFill>
                  <a:srgbClr val="000000"/>
                </a:solidFill>
                <a:latin typeface="Arial" charset="0"/>
              </a:rPr>
              <a:t>20s	</a:t>
            </a:r>
            <a:r>
              <a:rPr lang="en-US" sz="1400" b="0" dirty="0">
                <a:solidFill>
                  <a:srgbClr val="000000"/>
                </a:solidFill>
                <a:latin typeface="Wingdings" pitchFamily="2" charset="2"/>
              </a:rPr>
              <a:t>r</a:t>
            </a:r>
            <a:r>
              <a:rPr lang="en-US" sz="1400" b="0" dirty="0">
                <a:solidFill>
                  <a:srgbClr val="000000"/>
                </a:solidFill>
                <a:latin typeface="Arial" charset="0"/>
              </a:rPr>
              <a:t> 30s	</a:t>
            </a:r>
            <a:r>
              <a:rPr lang="en-US" sz="1400" b="0" dirty="0">
                <a:solidFill>
                  <a:srgbClr val="000000"/>
                </a:solidFill>
                <a:latin typeface="Wingdings" pitchFamily="2" charset="2"/>
              </a:rPr>
              <a:t>r</a:t>
            </a:r>
            <a:r>
              <a:rPr lang="en-US" sz="1400" b="0" dirty="0">
                <a:solidFill>
                  <a:srgbClr val="000000"/>
                </a:solidFill>
                <a:latin typeface="Arial" charset="0"/>
              </a:rPr>
              <a:t> 40s	</a:t>
            </a:r>
            <a:r>
              <a:rPr lang="en-US" sz="1400" b="0" dirty="0">
                <a:solidFill>
                  <a:srgbClr val="000000"/>
                </a:solidFill>
                <a:latin typeface="Wingdings" pitchFamily="2" charset="2"/>
              </a:rPr>
              <a:t>r</a:t>
            </a:r>
            <a:r>
              <a:rPr lang="en-US" sz="1400" b="0" dirty="0">
                <a:solidFill>
                  <a:srgbClr val="000000"/>
                </a:solidFill>
                <a:latin typeface="Arial" charset="0"/>
              </a:rPr>
              <a:t>50s	</a:t>
            </a:r>
            <a:r>
              <a:rPr lang="en-US" sz="1400" b="0" dirty="0">
                <a:solidFill>
                  <a:srgbClr val="000000"/>
                </a:solidFill>
                <a:latin typeface="Wingdings" pitchFamily="2" charset="2"/>
              </a:rPr>
              <a:t>r</a:t>
            </a:r>
            <a:r>
              <a:rPr lang="en-US" sz="1400" b="0" dirty="0">
                <a:solidFill>
                  <a:srgbClr val="000000"/>
                </a:solidFill>
                <a:latin typeface="Arial" charset="0"/>
              </a:rPr>
              <a:t>60+</a:t>
            </a:r>
            <a:br>
              <a:rPr lang="en-US" sz="1400" b="0" dirty="0">
                <a:solidFill>
                  <a:srgbClr val="000000"/>
                </a:solidFill>
                <a:latin typeface="Arial" charset="0"/>
              </a:rPr>
            </a:br>
            <a:r>
              <a:rPr lang="en-US" sz="1400" b="0" dirty="0">
                <a:solidFill>
                  <a:srgbClr val="000000"/>
                </a:solidFill>
                <a:latin typeface="Arial" charset="0"/>
              </a:rPr>
              <a:t>I am a 	</a:t>
            </a:r>
            <a:r>
              <a:rPr lang="en-US" sz="1400" b="0" dirty="0">
                <a:solidFill>
                  <a:srgbClr val="000000"/>
                </a:solidFill>
                <a:latin typeface="Wingdings" pitchFamily="2" charset="2"/>
              </a:rPr>
              <a:t>r </a:t>
            </a:r>
            <a:r>
              <a:rPr lang="en-US" sz="1400" b="0" dirty="0">
                <a:solidFill>
                  <a:srgbClr val="000000"/>
                </a:solidFill>
                <a:latin typeface="Arial" charset="0"/>
              </a:rPr>
              <a:t>visitor-1st  2nd  3rd time  more	</a:t>
            </a:r>
            <a:r>
              <a:rPr lang="en-US" sz="1400" b="0" dirty="0">
                <a:solidFill>
                  <a:srgbClr val="000000"/>
                </a:solidFill>
                <a:latin typeface="Wingdings" pitchFamily="2" charset="2"/>
              </a:rPr>
              <a:t>r</a:t>
            </a:r>
            <a:r>
              <a:rPr lang="en-US" sz="1400" b="0" dirty="0">
                <a:solidFill>
                  <a:srgbClr val="000000"/>
                </a:solidFill>
                <a:latin typeface="Arial" charset="0"/>
              </a:rPr>
              <a:t> Regular </a:t>
            </a:r>
            <a:r>
              <a:rPr lang="en-US" sz="1400" b="0" dirty="0" err="1">
                <a:solidFill>
                  <a:srgbClr val="000000"/>
                </a:solidFill>
                <a:latin typeface="Arial" charset="0"/>
              </a:rPr>
              <a:t>attender</a:t>
            </a:r>
            <a:r>
              <a:rPr lang="en-US" sz="1400" b="0" dirty="0">
                <a:solidFill>
                  <a:srgbClr val="000000"/>
                </a:solidFill>
                <a:latin typeface="Arial" charset="0"/>
              </a:rPr>
              <a:t>   </a:t>
            </a:r>
            <a:r>
              <a:rPr lang="en-US" sz="1400" b="0" dirty="0">
                <a:solidFill>
                  <a:srgbClr val="000000"/>
                </a:solidFill>
                <a:latin typeface="Wingdings" pitchFamily="2" charset="2"/>
              </a:rPr>
              <a:t>r </a:t>
            </a:r>
            <a:r>
              <a:rPr lang="en-US" sz="1400" b="0" dirty="0">
                <a:solidFill>
                  <a:srgbClr val="000000"/>
                </a:solidFill>
                <a:latin typeface="Arial" charset="0"/>
              </a:rPr>
              <a:t>Member  </a:t>
            </a:r>
            <a:endParaRPr lang="en-US" sz="1400" dirty="0">
              <a:latin typeface="Arial Unicode MS" pitchFamily="34" charset="-128"/>
            </a:endParaRPr>
          </a:p>
        </p:txBody>
      </p:sp>
      <p:sp>
        <p:nvSpPr>
          <p:cNvPr id="4107" name="Text Box 12"/>
          <p:cNvSpPr txBox="1">
            <a:spLocks noChangeArrowheads="1"/>
          </p:cNvSpPr>
          <p:nvPr/>
        </p:nvSpPr>
        <p:spPr bwMode="auto">
          <a:xfrm>
            <a:off x="7848600" y="2743200"/>
            <a:ext cx="685800" cy="1028700"/>
          </a:xfrm>
          <a:prstGeom prst="rect">
            <a:avLst/>
          </a:prstGeom>
          <a:noFill/>
          <a:ln w="9525" algn="in">
            <a:noFill/>
            <a:miter lim="800000"/>
            <a:headEnd/>
            <a:tailEnd/>
          </a:ln>
        </p:spPr>
        <p:txBody>
          <a:bodyPr lIns="36576" tIns="36576" rIns="36576" bIns="36576"/>
          <a:lstStyle/>
          <a:p>
            <a:r>
              <a:rPr lang="en-US" sz="1000" b="0">
                <a:solidFill>
                  <a:srgbClr val="000000"/>
                </a:solidFill>
                <a:latin typeface="Wingdings" pitchFamily="2" charset="2"/>
              </a:rPr>
              <a:t>r</a:t>
            </a:r>
            <a:br>
              <a:rPr lang="en-US" sz="1000" b="0">
                <a:solidFill>
                  <a:srgbClr val="000000"/>
                </a:solidFill>
                <a:latin typeface="Wingdings" pitchFamily="2" charset="2"/>
              </a:rPr>
            </a:br>
            <a:r>
              <a:rPr lang="en-US" sz="800" b="0">
                <a:solidFill>
                  <a:srgbClr val="000000"/>
                </a:solidFill>
                <a:latin typeface="Arial" charset="0"/>
              </a:rPr>
              <a:t>Please see back for comments and prayer requests</a:t>
            </a:r>
            <a:endParaRPr lang="en-US">
              <a:latin typeface="Arial Unicode MS" pitchFamily="34" charset="-128"/>
            </a:endParaRPr>
          </a:p>
        </p:txBody>
      </p:sp>
      <p:sp>
        <p:nvSpPr>
          <p:cNvPr id="4108" name="Text Box 13"/>
          <p:cNvSpPr txBox="1">
            <a:spLocks noChangeArrowheads="1"/>
          </p:cNvSpPr>
          <p:nvPr/>
        </p:nvSpPr>
        <p:spPr bwMode="auto">
          <a:xfrm>
            <a:off x="2286000" y="6172200"/>
            <a:ext cx="4572000" cy="171450"/>
          </a:xfrm>
          <a:prstGeom prst="rect">
            <a:avLst/>
          </a:prstGeom>
          <a:noFill/>
          <a:ln w="9525" algn="in">
            <a:noFill/>
            <a:miter lim="800000"/>
            <a:headEnd/>
            <a:tailEnd/>
          </a:ln>
        </p:spPr>
        <p:txBody>
          <a:bodyPr lIns="36576" tIns="36576" rIns="36576" bIns="36576"/>
          <a:lstStyle/>
          <a:p>
            <a:r>
              <a:rPr lang="en-US" sz="1400" b="0">
                <a:solidFill>
                  <a:srgbClr val="000000"/>
                </a:solidFill>
                <a:latin typeface="Times New Roman" pitchFamily="18" charset="0"/>
              </a:rPr>
              <a:t>Thank you for registering your attendance with us today!</a:t>
            </a:r>
            <a:endParaRPr lang="en-US" sz="1400">
              <a:latin typeface="Arial Unicode MS" pitchFamily="34" charset="-128"/>
            </a:endParaRPr>
          </a:p>
        </p:txBody>
      </p:sp>
      <p:sp>
        <p:nvSpPr>
          <p:cNvPr id="4110" name="Text Box 4"/>
          <p:cNvSpPr txBox="1">
            <a:spLocks noChangeArrowheads="1"/>
          </p:cNvSpPr>
          <p:nvPr/>
        </p:nvSpPr>
        <p:spPr bwMode="auto">
          <a:xfrm>
            <a:off x="838200" y="4953000"/>
            <a:ext cx="2568575" cy="650875"/>
          </a:xfrm>
          <a:prstGeom prst="rect">
            <a:avLst/>
          </a:prstGeom>
          <a:noFill/>
          <a:ln w="9525" algn="in">
            <a:noFill/>
            <a:miter lim="800000"/>
            <a:headEnd/>
            <a:tailEnd/>
          </a:ln>
        </p:spPr>
        <p:txBody>
          <a:bodyPr lIns="36576" tIns="36576" rIns="36576" bIns="36576"/>
          <a:lstStyle/>
          <a:p>
            <a:r>
              <a:rPr lang="en-US" sz="700" b="0" dirty="0">
                <a:solidFill>
                  <a:srgbClr val="000000"/>
                </a:solidFill>
                <a:latin typeface="Arial" charset="0"/>
              </a:rPr>
              <a:t/>
            </a:r>
            <a:br>
              <a:rPr lang="en-US" sz="700" b="0" dirty="0">
                <a:solidFill>
                  <a:srgbClr val="000000"/>
                </a:solidFill>
                <a:latin typeface="Arial" charset="0"/>
              </a:rPr>
            </a:br>
            <a:r>
              <a:rPr lang="en-US" sz="1000" b="0" dirty="0">
                <a:solidFill>
                  <a:srgbClr val="000000"/>
                </a:solidFill>
                <a:latin typeface="Wingdings" pitchFamily="2" charset="2"/>
              </a:rPr>
              <a:t>r</a:t>
            </a:r>
            <a:r>
              <a:rPr lang="en-US" sz="1000" b="0" dirty="0">
                <a:solidFill>
                  <a:srgbClr val="000000"/>
                </a:solidFill>
                <a:latin typeface="Arial" charset="0"/>
              </a:rPr>
              <a:t> Small groups   </a:t>
            </a:r>
            <a:r>
              <a:rPr lang="en-US" sz="1000" b="0" dirty="0">
                <a:solidFill>
                  <a:srgbClr val="000000"/>
                </a:solidFill>
                <a:latin typeface="Wingdings" pitchFamily="2" charset="2"/>
              </a:rPr>
              <a:t>r</a:t>
            </a:r>
            <a:r>
              <a:rPr lang="en-US" sz="1000" b="0" dirty="0">
                <a:solidFill>
                  <a:srgbClr val="000000"/>
                </a:solidFill>
                <a:latin typeface="Arial" charset="0"/>
              </a:rPr>
              <a:t> Youth group   </a:t>
            </a:r>
            <a:r>
              <a:rPr lang="en-US" sz="1000" b="0" dirty="0">
                <a:solidFill>
                  <a:srgbClr val="000000"/>
                </a:solidFill>
                <a:latin typeface="Wingdings" pitchFamily="2" charset="2"/>
              </a:rPr>
              <a:t>r</a:t>
            </a:r>
            <a:r>
              <a:rPr lang="en-US" sz="1000" b="0" dirty="0">
                <a:solidFill>
                  <a:srgbClr val="000000"/>
                </a:solidFill>
                <a:latin typeface="Arial" charset="0"/>
              </a:rPr>
              <a:t> children’s programs</a:t>
            </a:r>
            <a:br>
              <a:rPr lang="en-US" sz="1000" b="0" dirty="0">
                <a:solidFill>
                  <a:srgbClr val="000000"/>
                </a:solidFill>
                <a:latin typeface="Arial" charset="0"/>
              </a:rPr>
            </a:br>
            <a:r>
              <a:rPr lang="en-US" sz="1000" b="0" dirty="0">
                <a:solidFill>
                  <a:srgbClr val="000000"/>
                </a:solidFill>
                <a:latin typeface="Wingdings" pitchFamily="2" charset="2"/>
              </a:rPr>
              <a:t>r</a:t>
            </a:r>
            <a:r>
              <a:rPr lang="en-US" sz="1000" b="0" dirty="0">
                <a:solidFill>
                  <a:srgbClr val="000000"/>
                </a:solidFill>
                <a:latin typeface="Arial" charset="0"/>
              </a:rPr>
              <a:t>  Missions and Outreach    </a:t>
            </a:r>
            <a:r>
              <a:rPr lang="en-US" sz="1000" b="0" dirty="0">
                <a:solidFill>
                  <a:srgbClr val="000000"/>
                </a:solidFill>
                <a:latin typeface="Wingdings" pitchFamily="2" charset="2"/>
              </a:rPr>
              <a:t>r</a:t>
            </a:r>
            <a:r>
              <a:rPr lang="en-US" sz="1000" b="0" dirty="0">
                <a:solidFill>
                  <a:srgbClr val="000000"/>
                </a:solidFill>
                <a:latin typeface="Arial" charset="0"/>
              </a:rPr>
              <a:t> Other</a:t>
            </a:r>
            <a:br>
              <a:rPr lang="en-US" sz="1000" b="0" dirty="0">
                <a:solidFill>
                  <a:srgbClr val="000000"/>
                </a:solidFill>
                <a:latin typeface="Arial" charset="0"/>
              </a:rPr>
            </a:br>
            <a:endParaRPr lang="en-US" sz="1000" dirty="0">
              <a:latin typeface="Arial Unicode MS" pitchFamily="34" charset="-128"/>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high_school">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ustom sample 1">
      <a:majorFont>
        <a:latin typeface="Footlight MT Light"/>
        <a:ea typeface=""/>
        <a:cs typeface=""/>
      </a:majorFont>
      <a:minorFont>
        <a:latin typeface="Constantia"/>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3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3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3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3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3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3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4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4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name="4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6.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7.xml><?xml version="1.0" encoding="utf-8"?>
<a:theme xmlns:a="http://schemas.openxmlformats.org/drawingml/2006/main" name="4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8.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9.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0.xml><?xml version="1.0" encoding="utf-8"?>
<a:theme xmlns:a="http://schemas.openxmlformats.org/drawingml/2006/main" name="4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0CBE056-4EF4-4D92-969E-947779DA7AAA}"/>
    </a:ext>
  </a:extLst>
</a:theme>
</file>

<file path=ppt/theme/theme52.xml><?xml version="1.0" encoding="utf-8"?>
<a:theme xmlns:a="http://schemas.openxmlformats.org/drawingml/2006/main" name="1_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0CBE056-4EF4-4D92-969E-947779DA7AAA}"/>
    </a:ext>
  </a:extLst>
</a:theme>
</file>

<file path=ppt/theme/theme53.xml><?xml version="1.0" encoding="utf-8"?>
<a:theme xmlns:a="http://schemas.openxmlformats.org/drawingml/2006/main" name="2_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0CBE056-4EF4-4D92-969E-947779DA7AAA}"/>
    </a:ext>
  </a:extLst>
</a:theme>
</file>

<file path=ppt/theme/theme54.xml><?xml version="1.0" encoding="utf-8"?>
<a:theme xmlns:a="http://schemas.openxmlformats.org/drawingml/2006/main" name="3_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0CBE056-4EF4-4D92-969E-947779DA7AAA}"/>
    </a:ext>
  </a:extLst>
</a:theme>
</file>

<file path=ppt/theme/theme55.xml><?xml version="1.0" encoding="utf-8"?>
<a:theme xmlns:a="http://schemas.openxmlformats.org/drawingml/2006/main" name="4_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0CBE056-4EF4-4D92-969E-947779DA7AAA}"/>
    </a:ext>
  </a:extLst>
</a:theme>
</file>

<file path=ppt/theme/theme56.xml><?xml version="1.0" encoding="utf-8"?>
<a:theme xmlns:a="http://schemas.openxmlformats.org/drawingml/2006/main" name="5_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0CBE056-4EF4-4D92-969E-947779DA7AAA}"/>
    </a:ext>
  </a:extLst>
</a:theme>
</file>

<file path=ppt/theme/theme57.xml><?xml version="1.0" encoding="utf-8"?>
<a:theme xmlns:a="http://schemas.openxmlformats.org/drawingml/2006/main" name="6_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0CBE056-4EF4-4D92-969E-947779DA7AAA}"/>
    </a:ext>
  </a:extLst>
</a:theme>
</file>

<file path=ppt/theme/theme58.xml><?xml version="1.0" encoding="utf-8"?>
<a:theme xmlns:a="http://schemas.openxmlformats.org/drawingml/2006/main" name="7_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0CBE056-4EF4-4D92-969E-947779DA7AAA}"/>
    </a:ext>
  </a:extLst>
</a:theme>
</file>

<file path=ppt/theme/theme59.xml><?xml version="1.0" encoding="utf-8"?>
<a:theme xmlns:a="http://schemas.openxmlformats.org/drawingml/2006/main" name="8_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0CBE056-4EF4-4D92-969E-947779DA7AA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9_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0CBE056-4EF4-4D92-969E-947779DA7AAA}"/>
    </a:ext>
  </a:extLst>
</a:theme>
</file>

<file path=ppt/theme/theme61.xml><?xml version="1.0" encoding="utf-8"?>
<a:theme xmlns:a="http://schemas.openxmlformats.org/drawingml/2006/main" name="10_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0CBE056-4EF4-4D92-969E-947779DA7AAA}"/>
    </a:ext>
  </a:extLst>
</a:theme>
</file>

<file path=ppt/theme/theme62.xml><?xml version="1.0" encoding="utf-8"?>
<a:theme xmlns:a="http://schemas.openxmlformats.org/drawingml/2006/main" name="11_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0CBE056-4EF4-4D92-969E-947779DA7AAA}"/>
    </a:ext>
  </a:extLst>
</a:theme>
</file>

<file path=ppt/theme/theme63.xml><?xml version="1.0" encoding="utf-8"?>
<a:theme xmlns:a="http://schemas.openxmlformats.org/drawingml/2006/main" name="12_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0CBE056-4EF4-4D92-969E-947779DA7AAA}"/>
    </a:ext>
  </a:extLst>
</a:theme>
</file>

<file path=ppt/theme/theme64.xml><?xml version="1.0" encoding="utf-8"?>
<a:theme xmlns:a="http://schemas.openxmlformats.org/drawingml/2006/main" name="13_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0CBE056-4EF4-4D92-969E-947779DA7AAA}"/>
    </a:ext>
  </a:extLst>
</a:theme>
</file>

<file path=ppt/theme/theme65.xml><?xml version="1.0" encoding="utf-8"?>
<a:theme xmlns:a="http://schemas.openxmlformats.org/drawingml/2006/main" name="14_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0CBE056-4EF4-4D92-969E-947779DA7AAA}"/>
    </a:ext>
  </a:extLst>
</a:theme>
</file>

<file path=ppt/theme/theme66.xml><?xml version="1.0" encoding="utf-8"?>
<a:theme xmlns:a="http://schemas.openxmlformats.org/drawingml/2006/main" name="15_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0CBE056-4EF4-4D92-969E-947779DA7AAA}"/>
    </a:ext>
  </a:extLst>
</a:theme>
</file>

<file path=ppt/theme/theme67.xml><?xml version="1.0" encoding="utf-8"?>
<a:theme xmlns:a="http://schemas.openxmlformats.org/drawingml/2006/main" name="16_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0CBE056-4EF4-4D92-969E-947779DA7AAA}"/>
    </a:ext>
  </a:extLst>
</a:theme>
</file>

<file path=ppt/theme/theme68.xml><?xml version="1.0" encoding="utf-8"?>
<a:theme xmlns:a="http://schemas.openxmlformats.org/drawingml/2006/main" name="17_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0CBE056-4EF4-4D92-969E-947779DA7AAA}"/>
    </a:ext>
  </a:extLst>
</a:theme>
</file>

<file path=ppt/theme/theme69.xml><?xml version="1.0" encoding="utf-8"?>
<a:theme xmlns:a="http://schemas.openxmlformats.org/drawingml/2006/main" name="18_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0CBE056-4EF4-4D92-969E-947779DA7AA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19_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0CBE056-4EF4-4D92-969E-947779DA7AAA}"/>
    </a:ext>
  </a:extLst>
</a:theme>
</file>

<file path=ppt/theme/theme71.xml><?xml version="1.0" encoding="utf-8"?>
<a:theme xmlns:a="http://schemas.openxmlformats.org/drawingml/2006/main" name="20_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0CBE056-4EF4-4D92-969E-947779DA7AAA}"/>
    </a:ext>
  </a:extLst>
</a:theme>
</file>

<file path=ppt/theme/theme7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high_school">
  <a:themeElements>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Custom sample 1">
      <a:majorFont>
        <a:latin typeface="Footlight MT Light"/>
        <a:ea typeface=""/>
        <a:cs typeface=""/>
      </a:majorFont>
      <a:minorFont>
        <a:latin typeface="Constantia"/>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163780</TotalTime>
  <Words>1468</Words>
  <Application>Microsoft Office PowerPoint</Application>
  <PresentationFormat>On-screen Show (4:3)</PresentationFormat>
  <Paragraphs>989</Paragraphs>
  <Slides>85</Slides>
  <Notes>3</Notes>
  <HiddenSlides>0</HiddenSlides>
  <MMClips>0</MMClips>
  <ScaleCrop>false</ScaleCrop>
  <HeadingPairs>
    <vt:vector size="6" baseType="variant">
      <vt:variant>
        <vt:lpstr>Theme</vt:lpstr>
      </vt:variant>
      <vt:variant>
        <vt:i4>71</vt:i4>
      </vt:variant>
      <vt:variant>
        <vt:lpstr>Embedded OLE Servers</vt:lpstr>
      </vt:variant>
      <vt:variant>
        <vt:i4>1</vt:i4>
      </vt:variant>
      <vt:variant>
        <vt:lpstr>Slide Titles</vt:lpstr>
      </vt:variant>
      <vt:variant>
        <vt:i4>85</vt:i4>
      </vt:variant>
    </vt:vector>
  </HeadingPairs>
  <TitlesOfParts>
    <vt:vector size="157" baseType="lpstr">
      <vt:lpstr>high_school</vt:lpstr>
      <vt:lpstr>Office Theme</vt:lpstr>
      <vt:lpstr>1_Office Theme</vt:lpstr>
      <vt:lpstr>2_Office Theme</vt:lpstr>
      <vt:lpstr>3_Office Theme</vt:lpstr>
      <vt:lpstr>4_Office Theme</vt:lpstr>
      <vt:lpstr>5_Office Theme</vt:lpstr>
      <vt:lpstr>6_Office Theme</vt:lpstr>
      <vt:lpstr>1_high_school</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30_Office Theme</vt:lpstr>
      <vt:lpstr>31_Office Theme</vt:lpstr>
      <vt:lpstr>32_Office Theme</vt:lpstr>
      <vt:lpstr>33_Office Theme</vt:lpstr>
      <vt:lpstr>34_Office Theme</vt:lpstr>
      <vt:lpstr>35_Office Theme</vt:lpstr>
      <vt:lpstr>36_Office Theme</vt:lpstr>
      <vt:lpstr>37_Office Theme</vt:lpstr>
      <vt:lpstr>38_Office Theme</vt:lpstr>
      <vt:lpstr>39_Office Theme</vt:lpstr>
      <vt:lpstr>40_Office Theme</vt:lpstr>
      <vt:lpstr>41_Office Theme</vt:lpstr>
      <vt:lpstr>42_Office Theme</vt:lpstr>
      <vt:lpstr>43_Office Theme</vt:lpstr>
      <vt:lpstr>44_Office Theme</vt:lpstr>
      <vt:lpstr>45_Office Theme</vt:lpstr>
      <vt:lpstr>46_Office Theme</vt:lpstr>
      <vt:lpstr>47_Office Theme</vt:lpstr>
      <vt:lpstr>48_Office Theme</vt:lpstr>
      <vt:lpstr>Berlin</vt:lpstr>
      <vt:lpstr>1_Berlin</vt:lpstr>
      <vt:lpstr>2_Berlin</vt:lpstr>
      <vt:lpstr>3_Berlin</vt:lpstr>
      <vt:lpstr>4_Berlin</vt:lpstr>
      <vt:lpstr>5_Berlin</vt:lpstr>
      <vt:lpstr>6_Berlin</vt:lpstr>
      <vt:lpstr>7_Berlin</vt:lpstr>
      <vt:lpstr>8_Berlin</vt:lpstr>
      <vt:lpstr>9_Berlin</vt:lpstr>
      <vt:lpstr>10_Berlin</vt:lpstr>
      <vt:lpstr>11_Berlin</vt:lpstr>
      <vt:lpstr>12_Berlin</vt:lpstr>
      <vt:lpstr>13_Berlin</vt:lpstr>
      <vt:lpstr>14_Berlin</vt:lpstr>
      <vt:lpstr>15_Berlin</vt:lpstr>
      <vt:lpstr>16_Berlin</vt:lpstr>
      <vt:lpstr>17_Berlin</vt:lpstr>
      <vt:lpstr>18_Berlin</vt:lpstr>
      <vt:lpstr>19_Berlin</vt:lpstr>
      <vt:lpstr>20_Berlin</vt:lpstr>
      <vt:lpstr>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Mark 9:33-34</vt:lpstr>
      <vt:lpstr>Mark 9:35</vt:lpstr>
      <vt:lpstr>Mark 9:36-37</vt:lpstr>
      <vt:lpstr>Mark 9:38-40</vt:lpstr>
      <vt:lpstr>Mark 9:41</vt:lpstr>
      <vt:lpstr>Mark 9:42</vt:lpstr>
      <vt:lpstr>Mark 9:43-45</vt:lpstr>
      <vt:lpstr>Mark 9:46-48a</vt:lpstr>
      <vt:lpstr>Mark 9:48b-50</vt:lpstr>
      <vt:lpstr>Following the One Who Serves</vt:lpstr>
      <vt:lpstr>Following the One Who Serves</vt:lpstr>
      <vt:lpstr>Following the One Who Serves</vt:lpstr>
      <vt:lpstr>Following the One Who Serves</vt:lpstr>
      <vt:lpstr>Mark 9:33-34</vt:lpstr>
      <vt:lpstr>Mark 9:35</vt:lpstr>
      <vt:lpstr>Mark 9:36-37</vt:lpstr>
      <vt:lpstr>Mark 9:38-40</vt:lpstr>
      <vt:lpstr>Mark 9:41</vt:lpstr>
      <vt:lpstr>Mark 9:42</vt:lpstr>
      <vt:lpstr>Mark 9:43-45</vt:lpstr>
      <vt:lpstr>Mark 9:46-48a</vt:lpstr>
      <vt:lpstr>Mark 9:48b-50</vt:lpstr>
      <vt:lpstr>Following the One Who Serves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student</dc:creator>
  <cp:lastModifiedBy>cgfc mediabooth</cp:lastModifiedBy>
  <cp:revision>7754</cp:revision>
  <dcterms:created xsi:type="dcterms:W3CDTF">2007-10-21T11:44:33Z</dcterms:created>
  <dcterms:modified xsi:type="dcterms:W3CDTF">2016-01-14T23:34:07Z</dcterms:modified>
</cp:coreProperties>
</file>